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3" r:id="rId5"/>
    <p:sldId id="279" r:id="rId6"/>
    <p:sldId id="282" r:id="rId7"/>
    <p:sldId id="283" r:id="rId8"/>
    <p:sldId id="284" r:id="rId9"/>
    <p:sldId id="285" r:id="rId10"/>
    <p:sldId id="286" r:id="rId11"/>
    <p:sldId id="269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00"/>
    <a:srgbClr val="00A6C2"/>
    <a:srgbClr val="5B9BD5"/>
    <a:srgbClr val="FFC000"/>
    <a:srgbClr val="E4E6E8"/>
    <a:srgbClr val="A3A3A3"/>
    <a:srgbClr val="15A5C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5" autoAdjust="0"/>
    <p:restoredTop sz="94176"/>
  </p:normalViewPr>
  <p:slideViewPr>
    <p:cSldViewPr snapToGrid="0" snapToObjects="1">
      <p:cViewPr varScale="1">
        <p:scale>
          <a:sx n="50" d="100"/>
          <a:sy n="50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08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2T2022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2T2022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2T2022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1T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1T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1T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galeno\Downloads\INDICADOR%20AGENCIA%201T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2400"/>
              <a:t>Porcentaje</a:t>
            </a:r>
            <a:r>
              <a:rPr lang="es-ES_tradnl" sz="2400" baseline="0"/>
              <a:t> de Participación y Variación Interanual de Transacciones</a:t>
            </a:r>
            <a:endParaRPr lang="es-ES_tradnl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'PPT2'!$O$41</c:f>
              <c:strCache>
                <c:ptCount val="1"/>
                <c:pt idx="0">
                  <c:v>% Participación C. Digitales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'PPT2'!$E$23:$L$23</c:f>
              <c:numCache>
                <c:formatCode>_(* #,##0_);_(* \(#,##0\);_(* "-"_);_(@_)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'PPT2'!$E$24:$L$24</c:f>
              <c:numCache>
                <c:formatCode>0%</c:formatCode>
                <c:ptCount val="8"/>
                <c:pt idx="0">
                  <c:v>0.42111497675814141</c:v>
                </c:pt>
                <c:pt idx="1">
                  <c:v>0.48628802745141558</c:v>
                </c:pt>
                <c:pt idx="2">
                  <c:v>0.53694039065175381</c:v>
                </c:pt>
                <c:pt idx="3">
                  <c:v>0.58403106181254716</c:v>
                </c:pt>
                <c:pt idx="4">
                  <c:v>0.62880381975991162</c:v>
                </c:pt>
                <c:pt idx="5">
                  <c:v>0.77333972036862531</c:v>
                </c:pt>
                <c:pt idx="6">
                  <c:v>0.83779327743388599</c:v>
                </c:pt>
                <c:pt idx="7">
                  <c:v>0.84107444345987614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8-4C2B-B212-46741EDABEF0}"/>
            </c:ext>
          </c:extLst>
        </c:ser>
        <c:ser>
          <c:idx val="2"/>
          <c:order val="1"/>
          <c:tx>
            <c:strRef>
              <c:f>'PPT2'!$O$42</c:f>
              <c:strCache>
                <c:ptCount val="1"/>
                <c:pt idx="0">
                  <c:v>% Participación C. Presenciales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'PPT2'!$E$23:$L$23</c:f>
              <c:numCache>
                <c:formatCode>_(* #,##0_);_(* \(#,##0\);_(* "-"_);_(@_)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'PPT2'!$E$25:$L$25</c:f>
              <c:numCache>
                <c:formatCode>0%</c:formatCode>
                <c:ptCount val="8"/>
                <c:pt idx="0">
                  <c:v>0.57888502324185853</c:v>
                </c:pt>
                <c:pt idx="1">
                  <c:v>0.51371197254858436</c:v>
                </c:pt>
                <c:pt idx="2">
                  <c:v>0.46305960934824619</c:v>
                </c:pt>
                <c:pt idx="3">
                  <c:v>0.41596893818745284</c:v>
                </c:pt>
                <c:pt idx="4">
                  <c:v>0.37119618024008832</c:v>
                </c:pt>
                <c:pt idx="5">
                  <c:v>0.22666027963137472</c:v>
                </c:pt>
                <c:pt idx="6">
                  <c:v>0.16220672256611401</c:v>
                </c:pt>
                <c:pt idx="7">
                  <c:v>0.15892555654012389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8-4C2B-B212-46741EDAB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8764367"/>
        <c:axId val="1738865039"/>
      </c:barChart>
      <c:lineChart>
        <c:grouping val="standard"/>
        <c:varyColors val="0"/>
        <c:ser>
          <c:idx val="3"/>
          <c:order val="2"/>
          <c:tx>
            <c:strRef>
              <c:f>'PPT2'!$O$43</c:f>
              <c:strCache>
                <c:ptCount val="1"/>
                <c:pt idx="0">
                  <c:v>% Var. TXS C. Digitales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6"/>
              <c:spPr>
                <a:solidFill>
                  <a:schemeClr val="bg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200" b="0" i="0" u="none" strike="noStrike" kern="1200" baseline="0">
                      <a:ln>
                        <a:noFill/>
                      </a:ln>
                      <a:solidFill>
                        <a:srgbClr val="92D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78-4C2B-B212-46741EDAB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'PPT2'!$E$33:$K$33</c:f>
              <c:numCache>
                <c:formatCode>0%</c:formatCode>
                <c:ptCount val="7"/>
                <c:pt idx="0">
                  <c:v>0.20476363972865</c:v>
                </c:pt>
                <c:pt idx="1">
                  <c:v>0.14458412677781593</c:v>
                </c:pt>
                <c:pt idx="2">
                  <c:v>0.13957364554224519</c:v>
                </c:pt>
                <c:pt idx="3">
                  <c:v>0.16361094411990071</c:v>
                </c:pt>
                <c:pt idx="4">
                  <c:v>0.12867661846493589</c:v>
                </c:pt>
                <c:pt idx="5">
                  <c:v>0.21265170361678259</c:v>
                </c:pt>
                <c:pt idx="6">
                  <c:v>7.9709900488406468E-2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78-4C2B-B212-46741EDABEF0}"/>
            </c:ext>
          </c:extLst>
        </c:ser>
        <c:ser>
          <c:idx val="5"/>
          <c:order val="3"/>
          <c:tx>
            <c:strRef>
              <c:f>'PPT2'!$O$44</c:f>
              <c:strCache>
                <c:ptCount val="1"/>
                <c:pt idx="0">
                  <c:v>% Var. TXS C. Presenciales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78-4C2B-B212-46741EDABEF0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'PPT2'!$E$34:$K$34</c:f>
              <c:numCache>
                <c:formatCode>0%</c:formatCode>
                <c:ptCount val="7"/>
                <c:pt idx="0">
                  <c:v>-8.0020377484997796E-2</c:v>
                </c:pt>
                <c:pt idx="1">
                  <c:v>-0.12040611302729765</c:v>
                </c:pt>
                <c:pt idx="2">
                  <c:v>-6.9691233770750149E-2</c:v>
                </c:pt>
                <c:pt idx="3">
                  <c:v>-3.900323328659816E-2</c:v>
                </c:pt>
                <c:pt idx="4">
                  <c:v>-6.4523461905117929E-2</c:v>
                </c:pt>
                <c:pt idx="5">
                  <c:v>-0.3979218630141852</c:v>
                </c:pt>
                <c:pt idx="6">
                  <c:v>-0.28676284559069176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78-4C2B-B212-46741EDAB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7784991"/>
        <c:axId val="1617741903"/>
      </c:lineChart>
      <c:catAx>
        <c:axId val="1738764367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865039"/>
        <c:crossesAt val="0"/>
        <c:auto val="1"/>
        <c:lblAlgn val="ctr"/>
        <c:lblOffset val="100"/>
        <c:noMultiLvlLbl val="0"/>
      </c:catAx>
      <c:valAx>
        <c:axId val="1738865039"/>
        <c:scaling>
          <c:orientation val="minMax"/>
          <c:max val="1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764367"/>
        <c:crossesAt val="1"/>
        <c:crossBetween val="between"/>
      </c:valAx>
      <c:valAx>
        <c:axId val="1617741903"/>
        <c:scaling>
          <c:orientation val="minMax"/>
          <c:max val="1"/>
          <c:min val="-0.5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17784991"/>
        <c:crosses val="max"/>
        <c:crossBetween val="between"/>
      </c:valAx>
      <c:catAx>
        <c:axId val="1617784991"/>
        <c:scaling>
          <c:orientation val="minMax"/>
        </c:scaling>
        <c:delete val="1"/>
        <c:axPos val="b"/>
        <c:majorTickMark val="none"/>
        <c:minorTickMark val="none"/>
        <c:tickLblPos val="nextTo"/>
        <c:crossAx val="1617741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2000"/>
              <a:t>Porcentaje</a:t>
            </a:r>
            <a:r>
              <a:rPr lang="es-ES_tradnl" sz="2000" baseline="0"/>
              <a:t> de Participación y Variación Interanual de Transacciones</a:t>
            </a:r>
            <a:endParaRPr lang="es-ES_tradnl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'PPT3'!$W$48</c:f>
              <c:strCache>
                <c:ptCount val="1"/>
                <c:pt idx="0">
                  <c:v>% Participación C. Digitales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'PPT3'!$J$30:$S$30</c:f>
              <c:strCache>
                <c:ptCount val="10"/>
                <c:pt idx="0">
                  <c:v>Trim.1</c:v>
                </c:pt>
                <c:pt idx="1">
                  <c:v>Trim.2</c:v>
                </c:pt>
                <c:pt idx="2">
                  <c:v>Trim.3</c:v>
                </c:pt>
                <c:pt idx="3">
                  <c:v>Trim.4</c:v>
                </c:pt>
                <c:pt idx="4">
                  <c:v>Trim.1</c:v>
                </c:pt>
                <c:pt idx="5">
                  <c:v>Trim.2</c:v>
                </c:pt>
                <c:pt idx="6">
                  <c:v>Trim.3</c:v>
                </c:pt>
                <c:pt idx="7">
                  <c:v>Trim.4</c:v>
                </c:pt>
                <c:pt idx="8">
                  <c:v>Trim.1</c:v>
                </c:pt>
                <c:pt idx="9">
                  <c:v>Trim.2</c:v>
                </c:pt>
              </c:strCache>
            </c:strRef>
          </c:cat>
          <c:val>
            <c:numRef>
              <c:f>'PPT3'!$J$31:$S$31</c:f>
              <c:numCache>
                <c:formatCode>0%</c:formatCode>
                <c:ptCount val="10"/>
                <c:pt idx="0">
                  <c:v>0.67303664322982637</c:v>
                </c:pt>
                <c:pt idx="1">
                  <c:v>0.79452433791769983</c:v>
                </c:pt>
                <c:pt idx="2">
                  <c:v>0.80895871759181004</c:v>
                </c:pt>
                <c:pt idx="3">
                  <c:v>0.81594280573611999</c:v>
                </c:pt>
                <c:pt idx="4">
                  <c:v>0.82353727788646824</c:v>
                </c:pt>
                <c:pt idx="5">
                  <c:v>0.85041614823314293</c:v>
                </c:pt>
                <c:pt idx="6">
                  <c:v>0.84318531589582679</c:v>
                </c:pt>
                <c:pt idx="7">
                  <c:v>0.83394754216598377</c:v>
                </c:pt>
                <c:pt idx="8">
                  <c:v>0.83883375147763062</c:v>
                </c:pt>
                <c:pt idx="9">
                  <c:v>0.84335442067111555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D-49E4-80B4-EB1BD9F38F3B}"/>
            </c:ext>
          </c:extLst>
        </c:ser>
        <c:ser>
          <c:idx val="2"/>
          <c:order val="1"/>
          <c:tx>
            <c:strRef>
              <c:f>'PPT3'!$W$49</c:f>
              <c:strCache>
                <c:ptCount val="1"/>
                <c:pt idx="0">
                  <c:v>% Participación C. Presenciales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DED-49E4-80B4-EB1BD9F38F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DED-49E4-80B4-EB1BD9F38F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DED-49E4-80B4-EB1BD9F38F3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DED-49E4-80B4-EB1BD9F38F3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DED-49E4-80B4-EB1BD9F38F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'PPT3'!$J$30:$S$30</c:f>
              <c:strCache>
                <c:ptCount val="10"/>
                <c:pt idx="0">
                  <c:v>Trim.1</c:v>
                </c:pt>
                <c:pt idx="1">
                  <c:v>Trim.2</c:v>
                </c:pt>
                <c:pt idx="2">
                  <c:v>Trim.3</c:v>
                </c:pt>
                <c:pt idx="3">
                  <c:v>Trim.4</c:v>
                </c:pt>
                <c:pt idx="4">
                  <c:v>Trim.1</c:v>
                </c:pt>
                <c:pt idx="5">
                  <c:v>Trim.2</c:v>
                </c:pt>
                <c:pt idx="6">
                  <c:v>Trim.3</c:v>
                </c:pt>
                <c:pt idx="7">
                  <c:v>Trim.4</c:v>
                </c:pt>
                <c:pt idx="8">
                  <c:v>Trim.1</c:v>
                </c:pt>
                <c:pt idx="9">
                  <c:v>Trim.2</c:v>
                </c:pt>
              </c:strCache>
            </c:strRef>
          </c:cat>
          <c:val>
            <c:numRef>
              <c:f>'PPT3'!$J$32:$S$32</c:f>
              <c:numCache>
                <c:formatCode>0%</c:formatCode>
                <c:ptCount val="10"/>
                <c:pt idx="0">
                  <c:v>0.32696335677017363</c:v>
                </c:pt>
                <c:pt idx="1">
                  <c:v>0.20547566208230011</c:v>
                </c:pt>
                <c:pt idx="2">
                  <c:v>0.19104128240818993</c:v>
                </c:pt>
                <c:pt idx="3">
                  <c:v>0.18405719426388001</c:v>
                </c:pt>
                <c:pt idx="4">
                  <c:v>0.17646272211353173</c:v>
                </c:pt>
                <c:pt idx="5">
                  <c:v>0.14958385176685701</c:v>
                </c:pt>
                <c:pt idx="6">
                  <c:v>0.15681468410417321</c:v>
                </c:pt>
                <c:pt idx="7">
                  <c:v>0.16605245783401623</c:v>
                </c:pt>
                <c:pt idx="8">
                  <c:v>0.16116624852236944</c:v>
                </c:pt>
                <c:pt idx="9">
                  <c:v>0.15664557932888445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ED-49E4-80B4-EB1BD9F38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8764367"/>
        <c:axId val="1738865039"/>
      </c:barChart>
      <c:lineChart>
        <c:grouping val="standard"/>
        <c:varyColors val="0"/>
        <c:ser>
          <c:idx val="3"/>
          <c:order val="2"/>
          <c:tx>
            <c:strRef>
              <c:f>'PPT3'!$W$50</c:f>
              <c:strCache>
                <c:ptCount val="1"/>
                <c:pt idx="0">
                  <c:v>% Var. Anual TXS C. Digitales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9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ED-49E4-80B4-EB1BD9F38F3B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'PPT3'!$J$52:$S$52</c:f>
              <c:strCache>
                <c:ptCount val="10"/>
                <c:pt idx="0">
                  <c:v>Trim.1</c:v>
                </c:pt>
                <c:pt idx="1">
                  <c:v>Trim.2</c:v>
                </c:pt>
                <c:pt idx="2">
                  <c:v>Trim.3</c:v>
                </c:pt>
                <c:pt idx="3">
                  <c:v>Trim.4</c:v>
                </c:pt>
                <c:pt idx="4">
                  <c:v>Trim.1</c:v>
                </c:pt>
                <c:pt idx="5">
                  <c:v>Trim.2</c:v>
                </c:pt>
                <c:pt idx="6">
                  <c:v>Trim.3</c:v>
                </c:pt>
                <c:pt idx="7">
                  <c:v>Trim.4</c:v>
                </c:pt>
                <c:pt idx="8">
                  <c:v>Trim.1</c:v>
                </c:pt>
                <c:pt idx="9">
                  <c:v>Trim.2</c:v>
                </c:pt>
              </c:strCache>
            </c:strRef>
          </c:cat>
          <c:val>
            <c:numRef>
              <c:f>'PPT3'!$J$53:$S$53</c:f>
              <c:numCache>
                <c:formatCode>0%</c:formatCode>
                <c:ptCount val="10"/>
                <c:pt idx="0">
                  <c:v>0.171878249130343</c:v>
                </c:pt>
                <c:pt idx="1">
                  <c:v>0.23402797074629267</c:v>
                </c:pt>
                <c:pt idx="2">
                  <c:v>0.18986026132638045</c:v>
                </c:pt>
                <c:pt idx="3">
                  <c:v>0.24995739392624716</c:v>
                </c:pt>
                <c:pt idx="4">
                  <c:v>0.24226153582383203</c:v>
                </c:pt>
                <c:pt idx="5">
                  <c:v>0.11426574035870041</c:v>
                </c:pt>
                <c:pt idx="6">
                  <c:v>6.5511145177840735E-2</c:v>
                </c:pt>
                <c:pt idx="7">
                  <c:v>-6.6196282141253837E-2</c:v>
                </c:pt>
                <c:pt idx="8">
                  <c:v>-6.7663119243392966E-3</c:v>
                </c:pt>
                <c:pt idx="9">
                  <c:v>-4.0205461910412077E-2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DED-49E4-80B4-EB1BD9F38F3B}"/>
            </c:ext>
          </c:extLst>
        </c:ser>
        <c:ser>
          <c:idx val="5"/>
          <c:order val="3"/>
          <c:tx>
            <c:strRef>
              <c:f>'PPT3'!$W$51</c:f>
              <c:strCache>
                <c:ptCount val="1"/>
                <c:pt idx="0">
                  <c:v>% Var. Anual TXS C. Presenciales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9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ED-49E4-80B4-EB1BD9F38F3B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rgbClr val="FFC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'PPT3'!$J$52:$S$52</c:f>
              <c:strCache>
                <c:ptCount val="10"/>
                <c:pt idx="0">
                  <c:v>Trim.1</c:v>
                </c:pt>
                <c:pt idx="1">
                  <c:v>Trim.2</c:v>
                </c:pt>
                <c:pt idx="2">
                  <c:v>Trim.3</c:v>
                </c:pt>
                <c:pt idx="3">
                  <c:v>Trim.4</c:v>
                </c:pt>
                <c:pt idx="4">
                  <c:v>Trim.1</c:v>
                </c:pt>
                <c:pt idx="5">
                  <c:v>Trim.2</c:v>
                </c:pt>
                <c:pt idx="6">
                  <c:v>Trim.3</c:v>
                </c:pt>
                <c:pt idx="7">
                  <c:v>Trim.4</c:v>
                </c:pt>
                <c:pt idx="8">
                  <c:v>Trim.1</c:v>
                </c:pt>
                <c:pt idx="9">
                  <c:v>Trim.2</c:v>
                </c:pt>
              </c:strCache>
            </c:strRef>
          </c:cat>
          <c:val>
            <c:numRef>
              <c:f>'PPT3'!$J$54:$S$54</c:f>
              <c:numCache>
                <c:formatCode>0%</c:formatCode>
                <c:ptCount val="10"/>
                <c:pt idx="0">
                  <c:v>-0.15236425250484775</c:v>
                </c:pt>
                <c:pt idx="1">
                  <c:v>-0.48834466637615104</c:v>
                </c:pt>
                <c:pt idx="2">
                  <c:v>-0.51147077190106749</c:v>
                </c:pt>
                <c:pt idx="3">
                  <c:v>-0.44324654032192135</c:v>
                </c:pt>
                <c:pt idx="4">
                  <c:v>-0.45207340989485256</c:v>
                </c:pt>
                <c:pt idx="5">
                  <c:v>-0.24214030954890176</c:v>
                </c:pt>
                <c:pt idx="6">
                  <c:v>-0.16088627575789405</c:v>
                </c:pt>
                <c:pt idx="7">
                  <c:v>-0.17573075849173536</c:v>
                </c:pt>
                <c:pt idx="8">
                  <c:v>-0.10940566161061538</c:v>
                </c:pt>
                <c:pt idx="9">
                  <c:v>1.3521761247084596E-2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DED-49E4-80B4-EB1BD9F38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7784991"/>
        <c:axId val="1617741903"/>
      </c:lineChart>
      <c:catAx>
        <c:axId val="1738764367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865039"/>
        <c:crossesAt val="0"/>
        <c:auto val="1"/>
        <c:lblAlgn val="ctr"/>
        <c:lblOffset val="100"/>
        <c:noMultiLvlLbl val="0"/>
      </c:catAx>
      <c:valAx>
        <c:axId val="1738865039"/>
        <c:scaling>
          <c:orientation val="minMax"/>
          <c:max val="1"/>
          <c:min val="-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764367"/>
        <c:crossesAt val="1"/>
        <c:crossBetween val="between"/>
      </c:valAx>
      <c:valAx>
        <c:axId val="1617741903"/>
        <c:scaling>
          <c:orientation val="minMax"/>
          <c:max val="1"/>
          <c:min val="-0.60000000000000009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17784991"/>
        <c:crosses val="max"/>
        <c:crossBetween val="between"/>
      </c:valAx>
      <c:catAx>
        <c:axId val="16177849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7741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800"/>
              <a:t>Porcentaje</a:t>
            </a:r>
            <a:r>
              <a:rPr lang="es-ES_tradnl" sz="1800" baseline="0"/>
              <a:t> de Participación y Variación Interanual de Transacciones</a:t>
            </a:r>
            <a:endParaRPr lang="es-ES_tradnl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'PPT4'!$R$52</c:f>
              <c:strCache>
                <c:ptCount val="1"/>
                <c:pt idx="0">
                  <c:v>% Participación CD Desktop</c:v>
                </c:pt>
              </c:strCache>
            </c:strRef>
          </c:tx>
          <c:spPr>
            <a:solidFill>
              <a:srgbClr val="00A6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'PPT4'!$D$32:$N$32</c:f>
              <c:strCache>
                <c:ptCount val="11"/>
                <c:pt idx="0">
                  <c:v>Trim.3</c:v>
                </c:pt>
                <c:pt idx="1">
                  <c:v>Trim.4</c:v>
                </c:pt>
                <c:pt idx="2">
                  <c:v>Trim.1</c:v>
                </c:pt>
                <c:pt idx="3">
                  <c:v>Trim.2</c:v>
                </c:pt>
                <c:pt idx="4">
                  <c:v>Trim.3</c:v>
                </c:pt>
                <c:pt idx="5">
                  <c:v>Trim.4</c:v>
                </c:pt>
                <c:pt idx="6">
                  <c:v>Trim.1</c:v>
                </c:pt>
                <c:pt idx="7">
                  <c:v>Trim.2</c:v>
                </c:pt>
                <c:pt idx="8">
                  <c:v>Trim.3</c:v>
                </c:pt>
                <c:pt idx="9">
                  <c:v>Trim.4</c:v>
                </c:pt>
                <c:pt idx="10">
                  <c:v>Trim.1</c:v>
                </c:pt>
              </c:strCache>
            </c:strRef>
          </c:cat>
          <c:val>
            <c:numRef>
              <c:f>'PPT4'!$D$33:$O$33</c:f>
              <c:numCache>
                <c:formatCode>0%</c:formatCode>
                <c:ptCount val="12"/>
                <c:pt idx="0">
                  <c:v>0.73240816555904975</c:v>
                </c:pt>
                <c:pt idx="1">
                  <c:v>0.71116098159107555</c:v>
                </c:pt>
                <c:pt idx="2">
                  <c:v>0.68784959571269755</c:v>
                </c:pt>
                <c:pt idx="3">
                  <c:v>0.71234792360497523</c:v>
                </c:pt>
                <c:pt idx="4">
                  <c:v>0.68820727924149083</c:v>
                </c:pt>
                <c:pt idx="5">
                  <c:v>0.67684275679690453</c:v>
                </c:pt>
                <c:pt idx="6">
                  <c:v>0.64581007026293646</c:v>
                </c:pt>
                <c:pt idx="7">
                  <c:v>0.64089641579480461</c:v>
                </c:pt>
                <c:pt idx="8">
                  <c:v>0.62592448078981056</c:v>
                </c:pt>
                <c:pt idx="9">
                  <c:v>0.60029848090744564</c:v>
                </c:pt>
                <c:pt idx="10">
                  <c:v>0.58883552820717167</c:v>
                </c:pt>
                <c:pt idx="11">
                  <c:v>0.59064988719077605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E-46DC-BD0B-36AEBBE5D323}"/>
            </c:ext>
          </c:extLst>
        </c:ser>
        <c:ser>
          <c:idx val="2"/>
          <c:order val="1"/>
          <c:tx>
            <c:strRef>
              <c:f>'PPT4'!$R$53</c:f>
              <c:strCache>
                <c:ptCount val="1"/>
                <c:pt idx="0">
                  <c:v>% Participación CD Móviles</c:v>
                </c:pt>
              </c:strCache>
            </c:strRef>
          </c:tx>
          <c:spPr>
            <a:solidFill>
              <a:srgbClr val="FFD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'PPT4'!$D$32:$N$32</c:f>
              <c:strCache>
                <c:ptCount val="11"/>
                <c:pt idx="0">
                  <c:v>Trim.3</c:v>
                </c:pt>
                <c:pt idx="1">
                  <c:v>Trim.4</c:v>
                </c:pt>
                <c:pt idx="2">
                  <c:v>Trim.1</c:v>
                </c:pt>
                <c:pt idx="3">
                  <c:v>Trim.2</c:v>
                </c:pt>
                <c:pt idx="4">
                  <c:v>Trim.3</c:v>
                </c:pt>
                <c:pt idx="5">
                  <c:v>Trim.4</c:v>
                </c:pt>
                <c:pt idx="6">
                  <c:v>Trim.1</c:v>
                </c:pt>
                <c:pt idx="7">
                  <c:v>Trim.2</c:v>
                </c:pt>
                <c:pt idx="8">
                  <c:v>Trim.3</c:v>
                </c:pt>
                <c:pt idx="9">
                  <c:v>Trim.4</c:v>
                </c:pt>
                <c:pt idx="10">
                  <c:v>Trim.1</c:v>
                </c:pt>
              </c:strCache>
            </c:strRef>
          </c:cat>
          <c:val>
            <c:numRef>
              <c:f>'PPT4'!$D$34:$O$34</c:f>
              <c:numCache>
                <c:formatCode>0%</c:formatCode>
                <c:ptCount val="12"/>
                <c:pt idx="0">
                  <c:v>0.26759183444095019</c:v>
                </c:pt>
                <c:pt idx="1">
                  <c:v>0.28883901840892445</c:v>
                </c:pt>
                <c:pt idx="2">
                  <c:v>0.31215040428730245</c:v>
                </c:pt>
                <c:pt idx="3">
                  <c:v>0.28765207639502482</c:v>
                </c:pt>
                <c:pt idx="4">
                  <c:v>0.31179272075850922</c:v>
                </c:pt>
                <c:pt idx="5">
                  <c:v>0.32315724320309552</c:v>
                </c:pt>
                <c:pt idx="6">
                  <c:v>0.35418992973706354</c:v>
                </c:pt>
                <c:pt idx="7">
                  <c:v>0.35910358420519539</c:v>
                </c:pt>
                <c:pt idx="8">
                  <c:v>0.37407551921018944</c:v>
                </c:pt>
                <c:pt idx="9">
                  <c:v>0.3997015190925543</c:v>
                </c:pt>
                <c:pt idx="10">
                  <c:v>0.41116447179282839</c:v>
                </c:pt>
                <c:pt idx="11">
                  <c:v>0.40935011280922395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1E-46DC-BD0B-36AEBBE5D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8764367"/>
        <c:axId val="1738865039"/>
      </c:barChart>
      <c:lineChart>
        <c:grouping val="standard"/>
        <c:varyColors val="0"/>
        <c:ser>
          <c:idx val="3"/>
          <c:order val="2"/>
          <c:tx>
            <c:strRef>
              <c:f>'PPT4'!$R$54</c:f>
              <c:strCache>
                <c:ptCount val="1"/>
                <c:pt idx="0">
                  <c:v>% Var. Anual TXS CD Desktop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1E-46DC-BD0B-36AEBBE5D323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'PPT4'!$D$58:$O$58</c:f>
              <c:strCache>
                <c:ptCount val="12"/>
                <c:pt idx="0">
                  <c:v>Trim.3</c:v>
                </c:pt>
                <c:pt idx="1">
                  <c:v>Trim.4</c:v>
                </c:pt>
                <c:pt idx="2">
                  <c:v>Trim.1</c:v>
                </c:pt>
                <c:pt idx="3">
                  <c:v>Trim.2</c:v>
                </c:pt>
                <c:pt idx="4">
                  <c:v>Trim.3</c:v>
                </c:pt>
                <c:pt idx="5">
                  <c:v>Trim.4</c:v>
                </c:pt>
                <c:pt idx="6">
                  <c:v>Trim.1</c:v>
                </c:pt>
                <c:pt idx="7">
                  <c:v>Trim.2</c:v>
                </c:pt>
                <c:pt idx="8">
                  <c:v>Trim.3</c:v>
                </c:pt>
                <c:pt idx="9">
                  <c:v>Trim.4</c:v>
                </c:pt>
                <c:pt idx="10">
                  <c:v>Trim.1</c:v>
                </c:pt>
                <c:pt idx="11">
                  <c:v>Trim.2</c:v>
                </c:pt>
              </c:strCache>
            </c:strRef>
          </c:cat>
          <c:val>
            <c:numRef>
              <c:f>'PPT4'!$D$59:$O$59</c:f>
              <c:numCache>
                <c:formatCode>General</c:formatCode>
                <c:ptCount val="12"/>
                <c:pt idx="4" formatCode="0%">
                  <c:v>4.6101954687391977E-3</c:v>
                </c:pt>
                <c:pt idx="5" formatCode="0%">
                  <c:v>5.9243081518631779E-2</c:v>
                </c:pt>
                <c:pt idx="6" formatCode="0%">
                  <c:v>7.339934623717248E-2</c:v>
                </c:pt>
                <c:pt idx="7" formatCode="0%">
                  <c:v>-2.836020282487739E-2</c:v>
                </c:pt>
                <c:pt idx="8" formatCode="0%">
                  <c:v>4.2872322702509624E-3</c:v>
                </c:pt>
                <c:pt idx="9" formatCode="0%">
                  <c:v>-0.13023176178199536</c:v>
                </c:pt>
                <c:pt idx="10" formatCode="0%">
                  <c:v>-8.1477251094612568E-2</c:v>
                </c:pt>
                <c:pt idx="11" formatCode="0%">
                  <c:v>-8.9869013622826399E-2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D1E-46DC-BD0B-36AEBBE5D323}"/>
            </c:ext>
          </c:extLst>
        </c:ser>
        <c:ser>
          <c:idx val="5"/>
          <c:order val="3"/>
          <c:tx>
            <c:strRef>
              <c:f>'PPT4'!$R$55</c:f>
              <c:strCache>
                <c:ptCount val="1"/>
                <c:pt idx="0">
                  <c:v>% Var. Anual TXS CD Móviles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1E-46DC-BD0B-36AEBBE5D323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'PPT4'!$D$58:$O$58</c:f>
              <c:strCache>
                <c:ptCount val="12"/>
                <c:pt idx="0">
                  <c:v>Trim.3</c:v>
                </c:pt>
                <c:pt idx="1">
                  <c:v>Trim.4</c:v>
                </c:pt>
                <c:pt idx="2">
                  <c:v>Trim.1</c:v>
                </c:pt>
                <c:pt idx="3">
                  <c:v>Trim.2</c:v>
                </c:pt>
                <c:pt idx="4">
                  <c:v>Trim.3</c:v>
                </c:pt>
                <c:pt idx="5">
                  <c:v>Trim.4</c:v>
                </c:pt>
                <c:pt idx="6">
                  <c:v>Trim.1</c:v>
                </c:pt>
                <c:pt idx="7">
                  <c:v>Trim.2</c:v>
                </c:pt>
                <c:pt idx="8">
                  <c:v>Trim.3</c:v>
                </c:pt>
                <c:pt idx="9">
                  <c:v>Trim.4</c:v>
                </c:pt>
                <c:pt idx="10">
                  <c:v>Trim.1</c:v>
                </c:pt>
                <c:pt idx="11">
                  <c:v>Trim.2</c:v>
                </c:pt>
              </c:strCache>
            </c:strRef>
          </c:cat>
          <c:val>
            <c:numRef>
              <c:f>'PPT4'!$D$60:$O$60</c:f>
              <c:numCache>
                <c:formatCode>General</c:formatCode>
                <c:ptCount val="12"/>
                <c:pt idx="4" formatCode="0%">
                  <c:v>0.2457319752307392</c:v>
                </c:pt>
                <c:pt idx="5" formatCode="0%">
                  <c:v>0.24518478468103089</c:v>
                </c:pt>
                <c:pt idx="6" formatCode="0%">
                  <c:v>0.29724590222186698</c:v>
                </c:pt>
                <c:pt idx="7" formatCode="0%">
                  <c:v>0.34822333968764041</c:v>
                </c:pt>
                <c:pt idx="8" formatCode="0%">
                  <c:v>0.32479469764658275</c:v>
                </c:pt>
                <c:pt idx="9" formatCode="0%">
                  <c:v>0.21295863299334661</c:v>
                </c:pt>
                <c:pt idx="10" formatCode="0%">
                  <c:v>0.16944579144494654</c:v>
                </c:pt>
                <c:pt idx="11" formatCode="0%">
                  <c:v>0.12573661696460303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D1E-46DC-BD0B-36AEBBE5D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7784991"/>
        <c:axId val="1617741903"/>
      </c:lineChart>
      <c:catAx>
        <c:axId val="1738764367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865039"/>
        <c:crossesAt val="0"/>
        <c:auto val="1"/>
        <c:lblAlgn val="ctr"/>
        <c:lblOffset val="100"/>
        <c:noMultiLvlLbl val="0"/>
      </c:catAx>
      <c:valAx>
        <c:axId val="1738865039"/>
        <c:scaling>
          <c:orientation val="minMax"/>
          <c:max val="1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764367"/>
        <c:crossesAt val="1"/>
        <c:crossBetween val="between"/>
      </c:valAx>
      <c:valAx>
        <c:axId val="1617741903"/>
        <c:scaling>
          <c:orientation val="minMax"/>
          <c:max val="1"/>
          <c:min val="-0.2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17784991"/>
        <c:crosses val="max"/>
        <c:crossBetween val="between"/>
      </c:valAx>
      <c:catAx>
        <c:axId val="16177849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7741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2000" dirty="0"/>
              <a:t>Porcentaje de Participación Visitas 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'PPT5'!$B$29</c:f>
              <c:strCache>
                <c:ptCount val="1"/>
                <c:pt idx="0">
                  <c:v>III - 2019</c:v>
                </c:pt>
              </c:strCache>
            </c:strRef>
          </c:tx>
          <c:spPr>
            <a:solidFill>
              <a:schemeClr val="accent1">
                <a:shade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'PPT5'!$B$30:$B$31</c:f>
              <c:numCache>
                <c:formatCode>0%</c:formatCode>
                <c:ptCount val="2"/>
                <c:pt idx="0">
                  <c:v>0.53858115230416659</c:v>
                </c:pt>
                <c:pt idx="1">
                  <c:v>0.46141884769583341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BB-4C69-86E3-4644A56C5CF2}"/>
            </c:ext>
          </c:extLst>
        </c:ser>
        <c:ser>
          <c:idx val="1"/>
          <c:order val="1"/>
          <c:tx>
            <c:strRef>
              <c:f>'PPT5'!$C$29</c:f>
              <c:strCache>
                <c:ptCount val="1"/>
                <c:pt idx="0">
                  <c:v>IV - 2019</c:v>
                </c:pt>
              </c:strCache>
            </c:strRef>
          </c:tx>
          <c:spPr>
            <a:solidFill>
              <a:schemeClr val="accent1">
                <a:shade val="5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'PPT5'!$C$30:$C$31</c:f>
              <c:numCache>
                <c:formatCode>0%</c:formatCode>
                <c:ptCount val="2"/>
                <c:pt idx="0">
                  <c:v>0.57470081561094599</c:v>
                </c:pt>
                <c:pt idx="1">
                  <c:v>0.42529918438905406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BB-4C69-86E3-4644A56C5CF2}"/>
            </c:ext>
          </c:extLst>
        </c:ser>
        <c:ser>
          <c:idx val="2"/>
          <c:order val="2"/>
          <c:tx>
            <c:strRef>
              <c:f>'PPT5'!$D$29</c:f>
              <c:strCache>
                <c:ptCount val="1"/>
                <c:pt idx="0">
                  <c:v>I - 2020</c:v>
                </c:pt>
              </c:strCache>
            </c:strRef>
          </c:tx>
          <c:spPr>
            <a:solidFill>
              <a:schemeClr val="accent1">
                <a:shade val="6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'PPT5'!$D$30:$D$31</c:f>
              <c:numCache>
                <c:formatCode>0%</c:formatCode>
                <c:ptCount val="2"/>
                <c:pt idx="0">
                  <c:v>0.59903761980305448</c:v>
                </c:pt>
                <c:pt idx="1">
                  <c:v>0.40096238019694552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BB-4C69-86E3-4644A56C5CF2}"/>
            </c:ext>
          </c:extLst>
        </c:ser>
        <c:ser>
          <c:idx val="3"/>
          <c:order val="3"/>
          <c:tx>
            <c:strRef>
              <c:f>'PPT5'!$E$29</c:f>
              <c:strCache>
                <c:ptCount val="1"/>
                <c:pt idx="0">
                  <c:v>II - 2020</c:v>
                </c:pt>
              </c:strCache>
            </c:strRef>
          </c:tx>
          <c:spPr>
            <a:solidFill>
              <a:schemeClr val="accent1">
                <a:shade val="7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'PPT5'!$E$30:$E$31</c:f>
              <c:numCache>
                <c:formatCode>0%</c:formatCode>
                <c:ptCount val="2"/>
                <c:pt idx="0">
                  <c:v>0.6246154656321723</c:v>
                </c:pt>
                <c:pt idx="1">
                  <c:v>0.3753845343678277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BB-4C69-86E3-4644A56C5CF2}"/>
            </c:ext>
          </c:extLst>
        </c:ser>
        <c:ser>
          <c:idx val="4"/>
          <c:order val="4"/>
          <c:tx>
            <c:strRef>
              <c:f>'PPT5'!$F$29</c:f>
              <c:strCache>
                <c:ptCount val="1"/>
                <c:pt idx="0">
                  <c:v>III - 2020</c:v>
                </c:pt>
              </c:strCache>
            </c:strRef>
          </c:tx>
          <c:spPr>
            <a:solidFill>
              <a:schemeClr val="accent1">
                <a:shade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'PPT5'!$F$30:$F$31</c:f>
              <c:numCache>
                <c:formatCode>0%</c:formatCode>
                <c:ptCount val="2"/>
                <c:pt idx="0">
                  <c:v>0.60981142673594824</c:v>
                </c:pt>
                <c:pt idx="1">
                  <c:v>0.39018857326405171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BB-4C69-86E3-4644A56C5CF2}"/>
            </c:ext>
          </c:extLst>
        </c:ser>
        <c:ser>
          <c:idx val="5"/>
          <c:order val="5"/>
          <c:tx>
            <c:strRef>
              <c:f>'PPT5'!$G$29</c:f>
              <c:strCache>
                <c:ptCount val="1"/>
                <c:pt idx="0">
                  <c:v>IV - 2020</c:v>
                </c:pt>
              </c:strCache>
            </c:strRef>
          </c:tx>
          <c:spPr>
            <a:solidFill>
              <a:schemeClr val="accent1">
                <a:shade val="9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'PPT5'!$G$30:$G$31</c:f>
              <c:numCache>
                <c:formatCode>0%</c:formatCode>
                <c:ptCount val="2"/>
                <c:pt idx="0">
                  <c:v>0.53890531183957735</c:v>
                </c:pt>
                <c:pt idx="1">
                  <c:v>0.46109468816042259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BB-4C69-86E3-4644A56C5CF2}"/>
            </c:ext>
          </c:extLst>
        </c:ser>
        <c:ser>
          <c:idx val="6"/>
          <c:order val="6"/>
          <c:tx>
            <c:strRef>
              <c:f>'PPT5'!$H$29</c:f>
              <c:strCache>
                <c:ptCount val="1"/>
                <c:pt idx="0">
                  <c:v>I - 2021</c:v>
                </c:pt>
              </c:strCache>
            </c:strRef>
          </c:tx>
          <c:spPr>
            <a:solidFill>
              <a:schemeClr val="accent1">
                <a:tint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'PPT5'!$H$30:$H$31</c:f>
              <c:numCache>
                <c:formatCode>0%</c:formatCode>
                <c:ptCount val="2"/>
                <c:pt idx="0">
                  <c:v>0.56265627927551387</c:v>
                </c:pt>
                <c:pt idx="1">
                  <c:v>0.43734372072448618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BB-4C69-86E3-4644A56C5CF2}"/>
            </c:ext>
          </c:extLst>
        </c:ser>
        <c:ser>
          <c:idx val="7"/>
          <c:order val="7"/>
          <c:tx>
            <c:strRef>
              <c:f>'PPT5'!$I$29</c:f>
              <c:strCache>
                <c:ptCount val="1"/>
                <c:pt idx="0">
                  <c:v>II - 2021</c:v>
                </c:pt>
              </c:strCache>
            </c:strRef>
          </c:tx>
          <c:spPr>
            <a:solidFill>
              <a:schemeClr val="accent1">
                <a:tint val="8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'PPT5'!$I$30:$I$31</c:f>
              <c:numCache>
                <c:formatCode>0%</c:formatCode>
                <c:ptCount val="2"/>
                <c:pt idx="0">
                  <c:v>0.57365780033989777</c:v>
                </c:pt>
                <c:pt idx="1">
                  <c:v>0.42634219966010217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BB-4C69-86E3-4644A56C5CF2}"/>
            </c:ext>
          </c:extLst>
        </c:ser>
        <c:ser>
          <c:idx val="8"/>
          <c:order val="8"/>
          <c:tx>
            <c:strRef>
              <c:f>'PPT5'!$J$29</c:f>
              <c:strCache>
                <c:ptCount val="1"/>
                <c:pt idx="0">
                  <c:v>III - 2021</c:v>
                </c:pt>
              </c:strCache>
            </c:strRef>
          </c:tx>
          <c:spPr>
            <a:solidFill>
              <a:schemeClr val="accent1">
                <a:tint val="7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'PPT5'!$J$30:$J$31</c:f>
              <c:numCache>
                <c:formatCode>0%</c:formatCode>
                <c:ptCount val="2"/>
                <c:pt idx="0">
                  <c:v>0.56717652926031104</c:v>
                </c:pt>
                <c:pt idx="1">
                  <c:v>0.43282347073968891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BB-4C69-86E3-4644A56C5CF2}"/>
            </c:ext>
          </c:extLst>
        </c:ser>
        <c:ser>
          <c:idx val="9"/>
          <c:order val="9"/>
          <c:tx>
            <c:strRef>
              <c:f>'PPT5'!$K$29</c:f>
              <c:strCache>
                <c:ptCount val="1"/>
                <c:pt idx="0">
                  <c:v>IV - 2021</c:v>
                </c:pt>
              </c:strCache>
            </c:strRef>
          </c:tx>
          <c:spPr>
            <a:solidFill>
              <a:schemeClr val="accent1">
                <a:tint val="6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'PPT5'!$K$30:$K$31</c:f>
              <c:numCache>
                <c:formatCode>0%</c:formatCode>
                <c:ptCount val="2"/>
                <c:pt idx="0">
                  <c:v>0.56565712789262768</c:v>
                </c:pt>
                <c:pt idx="1">
                  <c:v>0.43434287210737232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BB-4C69-86E3-4644A56C5CF2}"/>
            </c:ext>
          </c:extLst>
        </c:ser>
        <c:ser>
          <c:idx val="10"/>
          <c:order val="10"/>
          <c:tx>
            <c:strRef>
              <c:f>'PPT5'!$L$29</c:f>
              <c:strCache>
                <c:ptCount val="1"/>
                <c:pt idx="0">
                  <c:v>I - 2022</c:v>
                </c:pt>
              </c:strCache>
            </c:strRef>
          </c:tx>
          <c:spPr>
            <a:solidFill>
              <a:schemeClr val="accent1">
                <a:tint val="5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'PPT5'!$L$30:$L$31</c:f>
              <c:numCache>
                <c:formatCode>0%</c:formatCode>
                <c:ptCount val="2"/>
                <c:pt idx="0">
                  <c:v>0.56584686801011563</c:v>
                </c:pt>
                <c:pt idx="1">
                  <c:v>0.43415313198988442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BB-4C69-86E3-4644A56C5CF2}"/>
            </c:ext>
          </c:extLst>
        </c:ser>
        <c:ser>
          <c:idx val="11"/>
          <c:order val="11"/>
          <c:tx>
            <c:strRef>
              <c:f>'PPT5'!$M$29</c:f>
              <c:strCache>
                <c:ptCount val="1"/>
                <c:pt idx="0">
                  <c:v>II - 2022</c:v>
                </c:pt>
              </c:strCache>
            </c:strRef>
          </c:tx>
          <c:spPr>
            <a:solidFill>
              <a:schemeClr val="accent1">
                <a:tint val="4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'PPT5'!$A$30:$A$31</c:f>
              <c:strCache>
                <c:ptCount val="2"/>
                <c:pt idx="0">
                  <c:v>% Visitas Femenino</c:v>
                </c:pt>
                <c:pt idx="1">
                  <c:v>% Visitas Masculino</c:v>
                </c:pt>
              </c:strCache>
            </c:strRef>
          </c:cat>
          <c:val>
            <c:numRef>
              <c:f>'PPT5'!$M$30:$M$31</c:f>
              <c:numCache>
                <c:formatCode>0%</c:formatCode>
                <c:ptCount val="2"/>
                <c:pt idx="0">
                  <c:v>0.57837890858693675</c:v>
                </c:pt>
                <c:pt idx="1">
                  <c:v>0.42162109141306331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F-441B-9034-B40743C86A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8764367"/>
        <c:axId val="1738865039"/>
      </c:barChart>
      <c:catAx>
        <c:axId val="1738764367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865039"/>
        <c:crossesAt val="0"/>
        <c:auto val="1"/>
        <c:lblAlgn val="ctr"/>
        <c:lblOffset val="100"/>
        <c:noMultiLvlLbl val="0"/>
      </c:catAx>
      <c:valAx>
        <c:axId val="173886503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764367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2000"/>
              <a:t>Porcentaje</a:t>
            </a:r>
            <a:r>
              <a:rPr lang="es-ES_tradnl" sz="2000" baseline="0"/>
              <a:t> de Participación Visitas 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'PPT5'!$A$30</c:f>
              <c:strCache>
                <c:ptCount val="1"/>
                <c:pt idx="0">
                  <c:v>% Visitas Femenino</c:v>
                </c:pt>
              </c:strCache>
            </c:strRef>
          </c:tx>
          <c:spPr>
            <a:solidFill>
              <a:srgbClr val="00A6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'PPT5'!$B$29:$M$29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'PPT5'!$B$30:$M$30</c:f>
              <c:numCache>
                <c:formatCode>0%</c:formatCode>
                <c:ptCount val="12"/>
                <c:pt idx="0">
                  <c:v>0.53858115230416659</c:v>
                </c:pt>
                <c:pt idx="1">
                  <c:v>0.57470081561094599</c:v>
                </c:pt>
                <c:pt idx="2">
                  <c:v>0.59903761980305448</c:v>
                </c:pt>
                <c:pt idx="3">
                  <c:v>0.6246154656321723</c:v>
                </c:pt>
                <c:pt idx="4">
                  <c:v>0.60981142673594824</c:v>
                </c:pt>
                <c:pt idx="5">
                  <c:v>0.53890531183957735</c:v>
                </c:pt>
                <c:pt idx="6">
                  <c:v>0.56265627927551387</c:v>
                </c:pt>
                <c:pt idx="7">
                  <c:v>0.57365780033989777</c:v>
                </c:pt>
                <c:pt idx="8">
                  <c:v>0.56717652926031104</c:v>
                </c:pt>
                <c:pt idx="9">
                  <c:v>0.56565712789262768</c:v>
                </c:pt>
                <c:pt idx="10">
                  <c:v>0.56584686801011563</c:v>
                </c:pt>
                <c:pt idx="11">
                  <c:v>0.57837890858693675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D-4ADE-9E18-DCDD225F2430}"/>
            </c:ext>
          </c:extLst>
        </c:ser>
        <c:ser>
          <c:idx val="1"/>
          <c:order val="1"/>
          <c:tx>
            <c:strRef>
              <c:f>'PPT5'!$A$31</c:f>
              <c:strCache>
                <c:ptCount val="1"/>
                <c:pt idx="0">
                  <c:v>% Visitas Masculino</c:v>
                </c:pt>
              </c:strCache>
            </c:strRef>
          </c:tx>
          <c:spPr>
            <a:solidFill>
              <a:srgbClr val="FFD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'PPT5'!$B$29:$M$29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'PPT5'!$B$31:$M$31</c:f>
              <c:numCache>
                <c:formatCode>0%</c:formatCode>
                <c:ptCount val="12"/>
                <c:pt idx="0">
                  <c:v>0.46141884769583341</c:v>
                </c:pt>
                <c:pt idx="1">
                  <c:v>0.42529918438905406</c:v>
                </c:pt>
                <c:pt idx="2">
                  <c:v>0.40096238019694552</c:v>
                </c:pt>
                <c:pt idx="3">
                  <c:v>0.3753845343678277</c:v>
                </c:pt>
                <c:pt idx="4">
                  <c:v>0.39018857326405171</c:v>
                </c:pt>
                <c:pt idx="5">
                  <c:v>0.46109468816042259</c:v>
                </c:pt>
                <c:pt idx="6">
                  <c:v>0.43734372072448618</c:v>
                </c:pt>
                <c:pt idx="7">
                  <c:v>0.42634219966010217</c:v>
                </c:pt>
                <c:pt idx="8">
                  <c:v>0.43282347073968891</c:v>
                </c:pt>
                <c:pt idx="9">
                  <c:v>0.43434287210737232</c:v>
                </c:pt>
                <c:pt idx="10">
                  <c:v>0.43415313198988442</c:v>
                </c:pt>
                <c:pt idx="11">
                  <c:v>0.42162109141306331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D-4ADE-9E18-DCDD225F2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8764367"/>
        <c:axId val="1738865039"/>
      </c:barChart>
      <c:catAx>
        <c:axId val="1738764367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865039"/>
        <c:crossesAt val="0"/>
        <c:auto val="1"/>
        <c:lblAlgn val="ctr"/>
        <c:lblOffset val="100"/>
        <c:noMultiLvlLbl val="0"/>
      </c:catAx>
      <c:valAx>
        <c:axId val="173886503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38764367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600" dirty="0"/>
              <a:t>Porcentaje de Participación</a:t>
            </a:r>
            <a:r>
              <a:rPr lang="es-CL" sz="1600" baseline="0" dirty="0"/>
              <a:t> de Transacciones por Edad</a:t>
            </a:r>
            <a:endParaRPr lang="es-CL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'PPT6'!$A$37</c:f>
              <c:strCache>
                <c:ptCount val="1"/>
                <c:pt idx="0">
                  <c:v>18-34 años</c:v>
                </c:pt>
              </c:strCache>
            </c:strRef>
          </c:tx>
          <c:spPr>
            <a:solidFill>
              <a:srgbClr val="00A6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'PPT6'!$B$36:$M$36</c:f>
              <c:strCache>
                <c:ptCount val="12"/>
                <c:pt idx="0">
                  <c:v>Trim.3</c:v>
                </c:pt>
                <c:pt idx="1">
                  <c:v>Trim.4</c:v>
                </c:pt>
                <c:pt idx="2">
                  <c:v>Trim.1</c:v>
                </c:pt>
                <c:pt idx="3">
                  <c:v>Trim.2</c:v>
                </c:pt>
                <c:pt idx="4">
                  <c:v>Trim.3</c:v>
                </c:pt>
                <c:pt idx="5">
                  <c:v>Trim.4</c:v>
                </c:pt>
                <c:pt idx="6">
                  <c:v>Trim.1</c:v>
                </c:pt>
                <c:pt idx="7">
                  <c:v>Trim.2</c:v>
                </c:pt>
                <c:pt idx="8">
                  <c:v>Trim.3</c:v>
                </c:pt>
                <c:pt idx="9">
                  <c:v>Trim.4</c:v>
                </c:pt>
                <c:pt idx="10">
                  <c:v>Trim.1</c:v>
                </c:pt>
                <c:pt idx="11">
                  <c:v>Trim.2</c:v>
                </c:pt>
              </c:strCache>
            </c:strRef>
          </c:cat>
          <c:val>
            <c:numRef>
              <c:f>'PPT6'!$B$37:$M$37</c:f>
              <c:numCache>
                <c:formatCode>0%</c:formatCode>
                <c:ptCount val="12"/>
                <c:pt idx="0">
                  <c:v>0.35303882639959011</c:v>
                </c:pt>
                <c:pt idx="1">
                  <c:v>0.34633927155587868</c:v>
                </c:pt>
                <c:pt idx="2">
                  <c:v>0.49363591930179052</c:v>
                </c:pt>
                <c:pt idx="3">
                  <c:v>0.52711402369732141</c:v>
                </c:pt>
                <c:pt idx="4">
                  <c:v>0.45936468525263402</c:v>
                </c:pt>
                <c:pt idx="5">
                  <c:v>0.3694722011023448</c:v>
                </c:pt>
                <c:pt idx="6">
                  <c:v>0.3836815806719171</c:v>
                </c:pt>
                <c:pt idx="7">
                  <c:v>0.36861171955335881</c:v>
                </c:pt>
                <c:pt idx="8">
                  <c:v>0.35977786397529316</c:v>
                </c:pt>
                <c:pt idx="9">
                  <c:v>0.35795442714967007</c:v>
                </c:pt>
                <c:pt idx="10">
                  <c:v>0.38193273557169077</c:v>
                </c:pt>
                <c:pt idx="11">
                  <c:v>0.38296365141197919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3-450A-9481-1A296636644D}"/>
            </c:ext>
          </c:extLst>
        </c:ser>
        <c:ser>
          <c:idx val="1"/>
          <c:order val="1"/>
          <c:tx>
            <c:strRef>
              <c:f>'PPT6'!$A$38</c:f>
              <c:strCache>
                <c:ptCount val="1"/>
                <c:pt idx="0">
                  <c:v>35 y más años</c:v>
                </c:pt>
              </c:strCache>
            </c:strRef>
          </c:tx>
          <c:spPr>
            <a:solidFill>
              <a:srgbClr val="FFD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'PPT6'!$B$36:$M$36</c:f>
              <c:strCache>
                <c:ptCount val="12"/>
                <c:pt idx="0">
                  <c:v>Trim.3</c:v>
                </c:pt>
                <c:pt idx="1">
                  <c:v>Trim.4</c:v>
                </c:pt>
                <c:pt idx="2">
                  <c:v>Trim.1</c:v>
                </c:pt>
                <c:pt idx="3">
                  <c:v>Trim.2</c:v>
                </c:pt>
                <c:pt idx="4">
                  <c:v>Trim.3</c:v>
                </c:pt>
                <c:pt idx="5">
                  <c:v>Trim.4</c:v>
                </c:pt>
                <c:pt idx="6">
                  <c:v>Trim.1</c:v>
                </c:pt>
                <c:pt idx="7">
                  <c:v>Trim.2</c:v>
                </c:pt>
                <c:pt idx="8">
                  <c:v>Trim.3</c:v>
                </c:pt>
                <c:pt idx="9">
                  <c:v>Trim.4</c:v>
                </c:pt>
                <c:pt idx="10">
                  <c:v>Trim.1</c:v>
                </c:pt>
                <c:pt idx="11">
                  <c:v>Trim.2</c:v>
                </c:pt>
              </c:strCache>
            </c:strRef>
          </c:cat>
          <c:val>
            <c:numRef>
              <c:f>'PPT6'!$B$38:$M$38</c:f>
              <c:numCache>
                <c:formatCode>0%</c:formatCode>
                <c:ptCount val="12"/>
                <c:pt idx="0">
                  <c:v>0.64696117360040983</c:v>
                </c:pt>
                <c:pt idx="1">
                  <c:v>0.65366072844412137</c:v>
                </c:pt>
                <c:pt idx="2">
                  <c:v>0.50636408069820948</c:v>
                </c:pt>
                <c:pt idx="3">
                  <c:v>0.47288597630267853</c:v>
                </c:pt>
                <c:pt idx="4">
                  <c:v>0.54063531474736604</c:v>
                </c:pt>
                <c:pt idx="5">
                  <c:v>0.6305277988976552</c:v>
                </c:pt>
                <c:pt idx="6">
                  <c:v>0.61631841932808284</c:v>
                </c:pt>
                <c:pt idx="7">
                  <c:v>0.63138828044664119</c:v>
                </c:pt>
                <c:pt idx="8">
                  <c:v>0.6402221360247069</c:v>
                </c:pt>
                <c:pt idx="9">
                  <c:v>0.64204557285032993</c:v>
                </c:pt>
                <c:pt idx="10">
                  <c:v>0.61806726442830917</c:v>
                </c:pt>
                <c:pt idx="11">
                  <c:v>0.61703634858802081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D3-450A-9481-1A29663664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7990559"/>
        <c:axId val="587993055"/>
      </c:barChart>
      <c:catAx>
        <c:axId val="58799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7993055"/>
        <c:crosses val="autoZero"/>
        <c:auto val="1"/>
        <c:lblAlgn val="ctr"/>
        <c:lblOffset val="100"/>
        <c:noMultiLvlLbl val="0"/>
      </c:catAx>
      <c:valAx>
        <c:axId val="58799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799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800" b="0" i="0" baseline="0">
                <a:effectLst/>
              </a:rPr>
              <a:t>Porcentaje de participación por edad</a:t>
            </a:r>
            <a:endParaRPr lang="es-CL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'PPT6'!$A$28</c:f>
              <c:strCache>
                <c:ptCount val="1"/>
                <c:pt idx="0">
                  <c:v>18-24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'PPT6'!$B$27:$M$27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'PPT6'!$B$28:$M$28</c:f>
              <c:numCache>
                <c:formatCode>0%</c:formatCode>
                <c:ptCount val="12"/>
                <c:pt idx="0">
                  <c:v>5.4282347375165477E-2</c:v>
                </c:pt>
                <c:pt idx="1">
                  <c:v>5.9164402153991977E-2</c:v>
                </c:pt>
                <c:pt idx="2">
                  <c:v>0.1452475499750267</c:v>
                </c:pt>
                <c:pt idx="3">
                  <c:v>0.16997890530701867</c:v>
                </c:pt>
                <c:pt idx="4">
                  <c:v>0.15238194750358339</c:v>
                </c:pt>
                <c:pt idx="5">
                  <c:v>0.10381532152475237</c:v>
                </c:pt>
                <c:pt idx="6">
                  <c:v>0.12514760253205551</c:v>
                </c:pt>
                <c:pt idx="7">
                  <c:v>0.12255706296326029</c:v>
                </c:pt>
                <c:pt idx="8">
                  <c:v>0.11371667328449366</c:v>
                </c:pt>
                <c:pt idx="9">
                  <c:v>0.11005508879108124</c:v>
                </c:pt>
                <c:pt idx="10">
                  <c:v>0.12189789321508049</c:v>
                </c:pt>
                <c:pt idx="11">
                  <c:v>0.1259336812692593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F-488A-8436-A117B07C9E0B}"/>
            </c:ext>
          </c:extLst>
        </c:ser>
        <c:ser>
          <c:idx val="1"/>
          <c:order val="1"/>
          <c:tx>
            <c:strRef>
              <c:f>'PPT6'!$A$29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'PPT6'!$B$27:$M$27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'PPT6'!$B$29:$M$29</c:f>
              <c:numCache>
                <c:formatCode>0%</c:formatCode>
                <c:ptCount val="12"/>
                <c:pt idx="0">
                  <c:v>0.29875647902442465</c:v>
                </c:pt>
                <c:pt idx="1">
                  <c:v>0.28717486940188669</c:v>
                </c:pt>
                <c:pt idx="2">
                  <c:v>0.34838836932676381</c:v>
                </c:pt>
                <c:pt idx="3">
                  <c:v>0.35713511839030276</c:v>
                </c:pt>
                <c:pt idx="4">
                  <c:v>0.3069827377490506</c:v>
                </c:pt>
                <c:pt idx="5">
                  <c:v>0.26565687957759243</c:v>
                </c:pt>
                <c:pt idx="6">
                  <c:v>0.25853397813986162</c:v>
                </c:pt>
                <c:pt idx="7">
                  <c:v>0.24605465659009851</c:v>
                </c:pt>
                <c:pt idx="8">
                  <c:v>0.24606119069079949</c:v>
                </c:pt>
                <c:pt idx="9">
                  <c:v>0.24789933835858882</c:v>
                </c:pt>
                <c:pt idx="10">
                  <c:v>0.26003484235661029</c:v>
                </c:pt>
                <c:pt idx="11">
                  <c:v>0.25702997014271983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2F-488A-8436-A117B07C9E0B}"/>
            </c:ext>
          </c:extLst>
        </c:ser>
        <c:ser>
          <c:idx val="2"/>
          <c:order val="2"/>
          <c:tx>
            <c:strRef>
              <c:f>'PPT6'!$A$30</c:f>
              <c:strCache>
                <c:ptCount val="1"/>
                <c:pt idx="0">
                  <c:v>35-44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'PPT6'!$B$27:$M$27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'PPT6'!$B$30:$M$30</c:f>
              <c:numCache>
                <c:formatCode>0%</c:formatCode>
                <c:ptCount val="12"/>
                <c:pt idx="0">
                  <c:v>0.29400516142632249</c:v>
                </c:pt>
                <c:pt idx="1">
                  <c:v>0.26576623011027783</c:v>
                </c:pt>
                <c:pt idx="2">
                  <c:v>0.2082781658428039</c:v>
                </c:pt>
                <c:pt idx="3">
                  <c:v>0.19563251174914609</c:v>
                </c:pt>
                <c:pt idx="4">
                  <c:v>0.19277149212956252</c:v>
                </c:pt>
                <c:pt idx="5">
                  <c:v>0.18910678711389167</c:v>
                </c:pt>
                <c:pt idx="6">
                  <c:v>0.17669995956967938</c:v>
                </c:pt>
                <c:pt idx="7">
                  <c:v>0.18170972908710728</c:v>
                </c:pt>
                <c:pt idx="8">
                  <c:v>0.1875089963647309</c:v>
                </c:pt>
                <c:pt idx="9">
                  <c:v>0.19689092773777114</c:v>
                </c:pt>
                <c:pt idx="10">
                  <c:v>0.21135950164871758</c:v>
                </c:pt>
                <c:pt idx="11">
                  <c:v>0.2182992978580052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2F-488A-8436-A117B07C9E0B}"/>
            </c:ext>
          </c:extLst>
        </c:ser>
        <c:ser>
          <c:idx val="3"/>
          <c:order val="3"/>
          <c:tx>
            <c:strRef>
              <c:f>'PPT6'!$A$31</c:f>
              <c:strCache>
                <c:ptCount val="1"/>
                <c:pt idx="0">
                  <c:v>45-54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'PPT6'!$B$27:$M$27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'PPT6'!$B$31:$M$31</c:f>
              <c:numCache>
                <c:formatCode>0%</c:formatCode>
                <c:ptCount val="12"/>
                <c:pt idx="0">
                  <c:v>0.18652398581301183</c:v>
                </c:pt>
                <c:pt idx="1">
                  <c:v>0.18954326356446288</c:v>
                </c:pt>
                <c:pt idx="2">
                  <c:v>0.14496766174310324</c:v>
                </c:pt>
                <c:pt idx="3">
                  <c:v>0.1271693586442898</c:v>
                </c:pt>
                <c:pt idx="4">
                  <c:v>0.15447119681917762</c:v>
                </c:pt>
                <c:pt idx="5">
                  <c:v>0.179527637960429</c:v>
                </c:pt>
                <c:pt idx="6">
                  <c:v>0.19775422256749264</c:v>
                </c:pt>
                <c:pt idx="7">
                  <c:v>0.20123869922055682</c:v>
                </c:pt>
                <c:pt idx="8">
                  <c:v>0.19762000863651014</c:v>
                </c:pt>
                <c:pt idx="9">
                  <c:v>0.18977036369234448</c:v>
                </c:pt>
                <c:pt idx="10">
                  <c:v>0.18300562025892175</c:v>
                </c:pt>
                <c:pt idx="11">
                  <c:v>0.17902226812726793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2F-488A-8436-A117B07C9E0B}"/>
            </c:ext>
          </c:extLst>
        </c:ser>
        <c:ser>
          <c:idx val="4"/>
          <c:order val="4"/>
          <c:tx>
            <c:strRef>
              <c:f>'PPT6'!$A$32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'PPT6'!$B$27:$M$27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'PPT6'!$B$32:$M$32</c:f>
              <c:numCache>
                <c:formatCode>0%</c:formatCode>
                <c:ptCount val="12"/>
                <c:pt idx="0">
                  <c:v>0.10364636186012638</c:v>
                </c:pt>
                <c:pt idx="1">
                  <c:v>0.1163192208347046</c:v>
                </c:pt>
                <c:pt idx="2">
                  <c:v>9.1532411471806907E-2</c:v>
                </c:pt>
                <c:pt idx="3">
                  <c:v>8.9476789818690769E-2</c:v>
                </c:pt>
                <c:pt idx="4">
                  <c:v>0.10766418572333765</c:v>
                </c:pt>
                <c:pt idx="5">
                  <c:v>0.14723500068811946</c:v>
                </c:pt>
                <c:pt idx="6">
                  <c:v>0.13105011072536865</c:v>
                </c:pt>
                <c:pt idx="7">
                  <c:v>0.13355015539169027</c:v>
                </c:pt>
                <c:pt idx="8">
                  <c:v>0.13090149230632528</c:v>
                </c:pt>
                <c:pt idx="9">
                  <c:v>0.14267243766239232</c:v>
                </c:pt>
                <c:pt idx="10">
                  <c:v>0.13280541883923785</c:v>
                </c:pt>
                <c:pt idx="11">
                  <c:v>0.1326122384067909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2F-488A-8436-A117B07C9E0B}"/>
            </c:ext>
          </c:extLst>
        </c:ser>
        <c:ser>
          <c:idx val="5"/>
          <c:order val="5"/>
          <c:tx>
            <c:strRef>
              <c:f>'PPT6'!$A$33</c:f>
              <c:strCache>
                <c:ptCount val="1"/>
                <c:pt idx="0">
                  <c:v>65 y más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'PPT6'!$B$27:$M$27</c:f>
              <c:strCache>
                <c:ptCount val="12"/>
                <c:pt idx="0">
                  <c:v>III - 2019</c:v>
                </c:pt>
                <c:pt idx="1">
                  <c:v>IV - 2019</c:v>
                </c:pt>
                <c:pt idx="2">
                  <c:v>I - 2020</c:v>
                </c:pt>
                <c:pt idx="3">
                  <c:v>II - 2020</c:v>
                </c:pt>
                <c:pt idx="4">
                  <c:v>III - 2020</c:v>
                </c:pt>
                <c:pt idx="5">
                  <c:v>IV - 2020</c:v>
                </c:pt>
                <c:pt idx="6">
                  <c:v>I - 2021</c:v>
                </c:pt>
                <c:pt idx="7">
                  <c:v>II - 2021</c:v>
                </c:pt>
                <c:pt idx="8">
                  <c:v>III - 2021</c:v>
                </c:pt>
                <c:pt idx="9">
                  <c:v>IV - 2021</c:v>
                </c:pt>
                <c:pt idx="10">
                  <c:v>I - 2022</c:v>
                </c:pt>
                <c:pt idx="11">
                  <c:v>II - 2022</c:v>
                </c:pt>
              </c:strCache>
            </c:strRef>
          </c:cat>
          <c:val>
            <c:numRef>
              <c:f>'PPT6'!$B$33:$M$33</c:f>
              <c:numCache>
                <c:formatCode>0%</c:formatCode>
                <c:ptCount val="12"/>
                <c:pt idx="0">
                  <c:v>6.278566450094919E-2</c:v>
                </c:pt>
                <c:pt idx="1">
                  <c:v>8.2032013934676018E-2</c:v>
                </c:pt>
                <c:pt idx="2">
                  <c:v>6.1585841640495402E-2</c:v>
                </c:pt>
                <c:pt idx="3">
                  <c:v>6.0607316090551887E-2</c:v>
                </c:pt>
                <c:pt idx="4">
                  <c:v>8.5728440075288195E-2</c:v>
                </c:pt>
                <c:pt idx="5">
                  <c:v>0.1146583731352151</c:v>
                </c:pt>
                <c:pt idx="6">
                  <c:v>0.11081412646554223</c:v>
                </c:pt>
                <c:pt idx="7">
                  <c:v>0.11488969674728686</c:v>
                </c:pt>
                <c:pt idx="8">
                  <c:v>0.12419163871714052</c:v>
                </c:pt>
                <c:pt idx="9">
                  <c:v>0.11271184375782196</c:v>
                </c:pt>
                <c:pt idx="10">
                  <c:v>9.0896723681432035E-2</c:v>
                </c:pt>
                <c:pt idx="11">
                  <c:v>8.7102544195956783E-2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2F-488A-8436-A117B07C9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739055"/>
        <c:axId val="675739887"/>
      </c:barChart>
      <c:catAx>
        <c:axId val="67573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75739887"/>
        <c:crosses val="autoZero"/>
        <c:auto val="1"/>
        <c:lblAlgn val="ctr"/>
        <c:lblOffset val="100"/>
        <c:noMultiLvlLbl val="0"/>
      </c:catAx>
      <c:valAx>
        <c:axId val="67573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7573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5B2882D-12B9-E442-BE4A-DD82BBA23B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5905F4-FA71-B148-842A-9FAC278B51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EFC0-BBDA-0742-A004-5165BCB5D50E}" type="datetimeFigureOut">
              <a:rPr lang="es-CL" smtClean="0"/>
              <a:t>21-09-22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F66B61-6DDD-464C-8A25-A56662329D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DEC4C2-6D8B-034F-8F62-E7F86B208C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745C-B8F1-5D4B-98BF-A53BB091DA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515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5775476-E6F3-184C-9100-4298FE1C2B4A}"/>
              </a:ext>
            </a:extLst>
          </p:cNvPr>
          <p:cNvCxnSpPr>
            <a:cxnSpLocks/>
          </p:cNvCxnSpPr>
          <p:nvPr userDrawn="1"/>
        </p:nvCxnSpPr>
        <p:spPr>
          <a:xfrm>
            <a:off x="9008535" y="5404954"/>
            <a:ext cx="0" cy="30955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id="{A340118C-BB74-BF41-8C82-081D34811F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4399" y="11212606"/>
            <a:ext cx="7162800" cy="2209800"/>
          </a:xfrm>
          <a:prstGeom prst="rect">
            <a:avLst/>
          </a:prstGeom>
        </p:spPr>
      </p:pic>
      <p:sp>
        <p:nvSpPr>
          <p:cNvPr id="13" name="Título 12">
            <a:extLst>
              <a:ext uri="{FF2B5EF4-FFF2-40B4-BE49-F238E27FC236}">
                <a16:creationId xmlns:a16="http://schemas.microsoft.com/office/drawing/2014/main" id="{00B9D05F-49D6-9448-9C4B-CD336F74DE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95694" y="5536253"/>
            <a:ext cx="10796954" cy="1453045"/>
          </a:xfrm>
          <a:prstGeom prst="rect">
            <a:avLst/>
          </a:prstGeom>
        </p:spPr>
        <p:txBody>
          <a:bodyPr/>
          <a:lstStyle>
            <a:lvl1pPr>
              <a:defRPr sz="8400" b="1">
                <a:solidFill>
                  <a:srgbClr val="7F7F7F"/>
                </a:solidFill>
                <a:latin typeface="+mj-lt"/>
              </a:defRPr>
            </a:lvl1pPr>
          </a:lstStyle>
          <a:p>
            <a:r>
              <a:rPr lang="es-CL" dirty="0"/>
              <a:t>TÍTULO PRESENTACIÓN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9EC5AA5E-BAE6-1543-AC01-26BC6DC59B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26905" y="7406958"/>
            <a:ext cx="3122613" cy="911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7F7F7F"/>
                </a:solidFill>
                <a:latin typeface="+mn-lt"/>
              </a:defRPr>
            </a:lvl1pPr>
          </a:lstStyle>
          <a:p>
            <a:pPr lvl="0"/>
            <a:r>
              <a:rPr lang="es-CL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0477160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31">
            <a:extLst>
              <a:ext uri="{FF2B5EF4-FFF2-40B4-BE49-F238E27FC236}">
                <a16:creationId xmlns:a16="http://schemas.microsoft.com/office/drawing/2014/main" id="{CF17942B-2648-CA4A-A090-84893E92D172}"/>
              </a:ext>
            </a:extLst>
          </p:cNvPr>
          <p:cNvSpPr/>
          <p:nvPr userDrawn="1"/>
        </p:nvSpPr>
        <p:spPr>
          <a:xfrm>
            <a:off x="12527583" y="4372941"/>
            <a:ext cx="10576892" cy="6959600"/>
          </a:xfrm>
          <a:prstGeom prst="rect">
            <a:avLst/>
          </a:prstGeom>
          <a:solidFill>
            <a:srgbClr val="15A5C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E7ACD1-42A0-5749-8D54-2F55812BF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2480" y="730251"/>
            <a:ext cx="15514320" cy="1311909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7F7F7F"/>
                </a:solidFill>
              </a:defRPr>
            </a:lvl1pPr>
          </a:lstStyle>
          <a:p>
            <a:r>
              <a:rPr lang="es-CL" dirty="0"/>
              <a:t>TÍTULO PRESENTACIÓN</a:t>
            </a:r>
          </a:p>
        </p:txBody>
      </p:sp>
      <p:sp>
        <p:nvSpPr>
          <p:cNvPr id="23" name="Marcador de texto 8">
            <a:extLst>
              <a:ext uri="{FF2B5EF4-FFF2-40B4-BE49-F238E27FC236}">
                <a16:creationId xmlns:a16="http://schemas.microsoft.com/office/drawing/2014/main" id="{ECDBCE6C-404B-404D-8689-B2FC6373F6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9525" y="4372941"/>
            <a:ext cx="10576892" cy="6959600"/>
          </a:xfrm>
          <a:prstGeom prst="rect">
            <a:avLst/>
          </a:prstGeom>
        </p:spPr>
        <p:txBody>
          <a:bodyPr/>
          <a:lstStyle>
            <a:lvl1pPr marL="514350" indent="-514350" algn="just">
              <a:lnSpc>
                <a:spcPct val="100000"/>
              </a:lnSpc>
              <a:buFont typeface="+mj-lt"/>
              <a:buAutoNum type="arabicPeriod"/>
              <a:defRPr sz="2800">
                <a:solidFill>
                  <a:srgbClr val="7F7F7F"/>
                </a:solidFill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s-MX" dirty="0"/>
              <a:t>Haga clic para modificar los estilos de texto del patrón</a:t>
            </a:r>
          </a:p>
        </p:txBody>
      </p:sp>
      <p:sp>
        <p:nvSpPr>
          <p:cNvPr id="25" name="Marcador de posición de imagen 24">
            <a:extLst>
              <a:ext uri="{FF2B5EF4-FFF2-40B4-BE49-F238E27FC236}">
                <a16:creationId xmlns:a16="http://schemas.microsoft.com/office/drawing/2014/main" id="{B2C70E86-66C6-F74F-AF86-B8133BC7DE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5683" y="7620000"/>
            <a:ext cx="3810317" cy="310991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endParaRPr lang="es-CL" dirty="0"/>
          </a:p>
        </p:txBody>
      </p:sp>
      <p:sp>
        <p:nvSpPr>
          <p:cNvPr id="27" name="Marcador de gráfico 26">
            <a:extLst>
              <a:ext uri="{FF2B5EF4-FFF2-40B4-BE49-F238E27FC236}">
                <a16:creationId xmlns:a16="http://schemas.microsoft.com/office/drawing/2014/main" id="{5334E909-2304-8E4C-A2CD-9EE38292767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8470562" y="7650162"/>
            <a:ext cx="3810317" cy="310991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endParaRPr lang="es-CL" dirty="0"/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EF6E8ED3-428C-9143-A469-3151B7E974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15683" y="4639952"/>
            <a:ext cx="8565196" cy="1425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CL" dirty="0"/>
              <a:t>Texto a destacar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AAC1CB-D885-0A44-B126-096FC4389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9524" y="3230563"/>
            <a:ext cx="6828155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rgbClr val="15A5C1"/>
                </a:solidFill>
                <a:latin typeface="+mj-lt"/>
              </a:defRPr>
            </a:lvl1pPr>
          </a:lstStyle>
          <a:p>
            <a:pPr lvl="0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68020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A4C9A-1B2F-2041-B670-06CC40F83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2480" y="730251"/>
            <a:ext cx="15514320" cy="1311909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7F7F7F"/>
                </a:solidFill>
              </a:defRPr>
            </a:lvl1pPr>
          </a:lstStyle>
          <a:p>
            <a:r>
              <a:rPr lang="es-CL" dirty="0"/>
              <a:t>TÍTULO LAMINA 1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7BBAF805-FBA8-2F47-889E-1B54528F7F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2050" y="4730750"/>
            <a:ext cx="10576892" cy="6959600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FontTx/>
              <a:buNone/>
              <a:defRPr sz="2800">
                <a:solidFill>
                  <a:srgbClr val="7F7F7F"/>
                </a:solidFill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s-MX" dirty="0"/>
              <a:t>Haga clic para modificar los estilos de texto del patrón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7DC72A9A-3FBB-2144-9291-2748A98C80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645059" y="5565913"/>
            <a:ext cx="10576891" cy="6124437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50000"/>
              </a:lnSpc>
              <a:defRPr sz="2800">
                <a:solidFill>
                  <a:srgbClr val="7F7F7F"/>
                </a:solidFill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s-MX" dirty="0"/>
              <a:t>Haga clic para modificar los estilos de texto del patrón</a:t>
            </a:r>
          </a:p>
        </p:txBody>
      </p:sp>
      <p:sp>
        <p:nvSpPr>
          <p:cNvPr id="7" name="Marcador de texto 3">
            <a:extLst>
              <a:ext uri="{FF2B5EF4-FFF2-40B4-BE49-F238E27FC236}">
                <a16:creationId xmlns:a16="http://schemas.microsoft.com/office/drawing/2014/main" id="{1F5C5B23-4122-914E-8289-CCBE74611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62050" y="3230563"/>
            <a:ext cx="6945629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rgbClr val="15A5C1"/>
                </a:solidFill>
                <a:latin typeface="+mj-lt"/>
              </a:defRPr>
            </a:lvl1pPr>
          </a:lstStyle>
          <a:p>
            <a:pPr lvl="0"/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750292-5816-124F-AE22-059D266104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644438" y="4730750"/>
            <a:ext cx="5216842" cy="573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15A5C1"/>
                </a:solidFill>
                <a:latin typeface="+mn-lt"/>
              </a:defRPr>
            </a:lvl1pPr>
          </a:lstStyle>
          <a:p>
            <a:pPr lvl="0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983746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8A36908-9852-3540-BB60-272DAC4E9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826" y="4373217"/>
            <a:ext cx="20872174" cy="799106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280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s-MX" dirty="0"/>
              <a:t>Haz clic para editar el estilo de subtítulo del patrón</a:t>
            </a:r>
            <a:endParaRPr lang="es-CL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9835921-81FA-D345-B6DF-425A0FA3D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2480" y="730251"/>
            <a:ext cx="15514320" cy="1311909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7F7F7F"/>
                </a:solidFill>
              </a:defRPr>
            </a:lvl1pPr>
          </a:lstStyle>
          <a:p>
            <a:r>
              <a:rPr lang="es-CL" dirty="0"/>
              <a:t>TÍTULO LAMINA 2</a:t>
            </a:r>
          </a:p>
        </p:txBody>
      </p:sp>
      <p:sp>
        <p:nvSpPr>
          <p:cNvPr id="6" name="Marcador de texto 3">
            <a:extLst>
              <a:ext uri="{FF2B5EF4-FFF2-40B4-BE49-F238E27FC236}">
                <a16:creationId xmlns:a16="http://schemas.microsoft.com/office/drawing/2014/main" id="{2DF7FDB1-2A6C-2143-B5B9-68D543BE01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18306" y="3199737"/>
            <a:ext cx="6828155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rgbClr val="15A5C1"/>
                </a:solidFill>
                <a:latin typeface="+mj-lt"/>
              </a:defRPr>
            </a:lvl1pPr>
          </a:lstStyle>
          <a:p>
            <a:pPr lvl="0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48706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7B52A0C-215E-564C-A023-29B92558B6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2480" y="730251"/>
            <a:ext cx="15514320" cy="1311909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7F7F7F"/>
                </a:solidFill>
              </a:defRPr>
            </a:lvl1pPr>
          </a:lstStyle>
          <a:p>
            <a:r>
              <a:rPr lang="es-CL" dirty="0"/>
              <a:t>TÍTULO LAMINA 3</a:t>
            </a:r>
          </a:p>
        </p:txBody>
      </p:sp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02C06545-7F2D-9241-A0E0-41A9FC4281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2050" y="4730750"/>
            <a:ext cx="10576892" cy="6959600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2800">
                <a:solidFill>
                  <a:srgbClr val="7F7F7F"/>
                </a:solidFill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s-MX" dirty="0"/>
              <a:t>Haga clic para modificar los estilos de texto del patrón</a:t>
            </a:r>
          </a:p>
        </p:txBody>
      </p:sp>
      <p:sp>
        <p:nvSpPr>
          <p:cNvPr id="8" name="Marcador de tabla 7">
            <a:extLst>
              <a:ext uri="{FF2B5EF4-FFF2-40B4-BE49-F238E27FC236}">
                <a16:creationId xmlns:a16="http://schemas.microsoft.com/office/drawing/2014/main" id="{6416EF59-79F6-BF4C-B9BA-B986AB27C31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12644438" y="4730750"/>
            <a:ext cx="10255250" cy="695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7" name="Marcador de texto 3">
            <a:extLst>
              <a:ext uri="{FF2B5EF4-FFF2-40B4-BE49-F238E27FC236}">
                <a16:creationId xmlns:a16="http://schemas.microsoft.com/office/drawing/2014/main" id="{A27B2255-E0F3-9D46-A2A5-B48275307B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8402" y="3587750"/>
            <a:ext cx="6828155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rgbClr val="15A5C1"/>
                </a:solidFill>
                <a:latin typeface="+mj-lt"/>
              </a:defRPr>
            </a:lvl1pPr>
          </a:lstStyle>
          <a:p>
            <a:pPr lvl="0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363290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sub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DE81A70-EF68-1A41-9667-28BBB808C3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197" y="5659512"/>
            <a:ext cx="7931885" cy="2421376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1DA1353E-0DDA-2241-BBAA-5190F1C5BBC0}"/>
              </a:ext>
            </a:extLst>
          </p:cNvPr>
          <p:cNvCxnSpPr>
            <a:cxnSpLocks/>
          </p:cNvCxnSpPr>
          <p:nvPr userDrawn="1"/>
        </p:nvCxnSpPr>
        <p:spPr>
          <a:xfrm>
            <a:off x="10527746" y="5722374"/>
            <a:ext cx="0" cy="2212258"/>
          </a:xfrm>
          <a:prstGeom prst="line">
            <a:avLst/>
          </a:prstGeom>
          <a:noFill/>
          <a:ln w="254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1" r:id="rId3"/>
    <p:sldLayoutId id="2147483652" r:id="rId4"/>
    <p:sldLayoutId id="2147483653" r:id="rId5"/>
    <p:sldLayoutId id="2147483649" r:id="rId6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D0EC-0AD7-314C-BDAA-137312AB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693" y="5536253"/>
            <a:ext cx="13930363" cy="1453045"/>
          </a:xfrm>
        </p:spPr>
        <p:txBody>
          <a:bodyPr/>
          <a:lstStyle/>
          <a:p>
            <a:pPr algn="l"/>
            <a:r>
              <a:rPr lang="es-MX" dirty="0"/>
              <a:t>Datos de Usuarios, Canales y Rubros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424498-6CB7-6240-8108-14746BD627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95693" y="8232595"/>
            <a:ext cx="13209860" cy="968734"/>
          </a:xfrm>
        </p:spPr>
        <p:txBody>
          <a:bodyPr lIns="91440" tIns="45720" rIns="91440" bIns="45720" anchor="t"/>
          <a:lstStyle/>
          <a:p>
            <a:r>
              <a:rPr lang="es-MX" dirty="0"/>
              <a:t>Segundo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331563066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3139D-0DBF-984A-819E-1190142659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81650" y="2779341"/>
            <a:ext cx="11936290" cy="1143000"/>
          </a:xfrm>
        </p:spPr>
        <p:txBody>
          <a:bodyPr/>
          <a:lstStyle/>
          <a:p>
            <a:r>
              <a:rPr lang="es-MX" dirty="0"/>
              <a:t>Preferencias Canal Digital vs Canal Presencial, Anual %</a:t>
            </a:r>
            <a:endParaRPr lang="es-CL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5D98DF0-F948-2B4F-88F9-1960728A0F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792898"/>
              </p:ext>
            </p:extLst>
          </p:nvPr>
        </p:nvGraphicFramePr>
        <p:xfrm>
          <a:off x="5581650" y="4826000"/>
          <a:ext cx="1193629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67444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3139D-0DBF-984A-819E-1190142659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37616" y="2794697"/>
            <a:ext cx="11936290" cy="1143000"/>
          </a:xfrm>
        </p:spPr>
        <p:txBody>
          <a:bodyPr/>
          <a:lstStyle/>
          <a:p>
            <a:r>
              <a:rPr lang="es-MX" dirty="0"/>
              <a:t>Preferencias Canal Digital vs Canal Presencial, Trimestre (%)</a:t>
            </a:r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F7B555D5-9AA2-428A-B770-117C330887EA}"/>
              </a:ext>
            </a:extLst>
          </p:cNvPr>
          <p:cNvSpPr/>
          <p:nvPr/>
        </p:nvSpPr>
        <p:spPr>
          <a:xfrm rot="16200000">
            <a:off x="15681856" y="4469816"/>
            <a:ext cx="45719" cy="1661369"/>
          </a:xfrm>
          <a:prstGeom prst="leftBrace">
            <a:avLst/>
          </a:prstGeom>
          <a:noFill/>
          <a:ln w="25400" cap="flat">
            <a:solidFill>
              <a:schemeClr val="bg2">
                <a:lumMod val="9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44CF21E9-BBEF-AD4B-8D74-2448A8D407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79502"/>
              </p:ext>
            </p:extLst>
          </p:nvPr>
        </p:nvGraphicFramePr>
        <p:xfrm>
          <a:off x="5005505" y="5254012"/>
          <a:ext cx="12281263" cy="5814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Abrir llave 15">
            <a:extLst>
              <a:ext uri="{FF2B5EF4-FFF2-40B4-BE49-F238E27FC236}">
                <a16:creationId xmlns:a16="http://schemas.microsoft.com/office/drawing/2014/main" id="{AADF0B3F-C365-AC47-713A-ADECB0E28A60}"/>
              </a:ext>
            </a:extLst>
          </p:cNvPr>
          <p:cNvSpPr/>
          <p:nvPr/>
        </p:nvSpPr>
        <p:spPr>
          <a:xfrm rot="16200000">
            <a:off x="7845317" y="3294571"/>
            <a:ext cx="126642" cy="4045523"/>
          </a:xfrm>
          <a:prstGeom prst="leftBrace">
            <a:avLst/>
          </a:prstGeom>
          <a:noFill/>
          <a:ln w="25400" cap="flat">
            <a:solidFill>
              <a:schemeClr val="bg2">
                <a:lumMod val="9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CB640ADF-0978-9C0A-161C-4DA6AE2C3494}"/>
              </a:ext>
            </a:extLst>
          </p:cNvPr>
          <p:cNvSpPr txBox="1">
            <a:spLocks/>
          </p:cNvSpPr>
          <p:nvPr/>
        </p:nvSpPr>
        <p:spPr>
          <a:xfrm>
            <a:off x="7652886" y="4908229"/>
            <a:ext cx="2278514" cy="642238"/>
          </a:xfrm>
          <a:prstGeom prst="rect">
            <a:avLst/>
          </a:prstGeom>
        </p:spPr>
        <p:txBody>
          <a:bodyPr/>
          <a:lstStyle>
            <a:lvl1pPr marL="0" marR="0" indent="0" algn="just" defTabSz="825500" eaLnBrk="1" latinLnBrk="0" hangingPunct="1">
              <a:lnSpc>
                <a:spcPct val="15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2800" b="0" i="0" u="none" strike="noStrike" cap="none" spc="0" baseline="0">
                <a:ln>
                  <a:noFill/>
                </a:ln>
                <a:solidFill>
                  <a:srgbClr val="7F7F7F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es-MX" sz="1400" dirty="0"/>
              <a:t>2020</a:t>
            </a:r>
            <a:endParaRPr lang="es-CL" sz="1400" dirty="0"/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B6571017-CFAA-CE37-44D2-891ABDC42C81}"/>
              </a:ext>
            </a:extLst>
          </p:cNvPr>
          <p:cNvSpPr/>
          <p:nvPr/>
        </p:nvSpPr>
        <p:spPr>
          <a:xfrm rot="16200000">
            <a:off x="12215935" y="3273343"/>
            <a:ext cx="78201" cy="4039534"/>
          </a:xfrm>
          <a:prstGeom prst="leftBrace">
            <a:avLst/>
          </a:prstGeom>
          <a:noFill/>
          <a:ln w="25400" cap="flat">
            <a:solidFill>
              <a:schemeClr val="bg2">
                <a:lumMod val="9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9" name="Marcador de texto 2">
            <a:extLst>
              <a:ext uri="{FF2B5EF4-FFF2-40B4-BE49-F238E27FC236}">
                <a16:creationId xmlns:a16="http://schemas.microsoft.com/office/drawing/2014/main" id="{B7AC8868-3177-D068-2A85-E3B57881DEC9}"/>
              </a:ext>
            </a:extLst>
          </p:cNvPr>
          <p:cNvSpPr txBox="1">
            <a:spLocks/>
          </p:cNvSpPr>
          <p:nvPr/>
        </p:nvSpPr>
        <p:spPr>
          <a:xfrm>
            <a:off x="11945905" y="4991117"/>
            <a:ext cx="1108786" cy="598770"/>
          </a:xfrm>
          <a:prstGeom prst="rect">
            <a:avLst/>
          </a:prstGeom>
        </p:spPr>
        <p:txBody>
          <a:bodyPr/>
          <a:lstStyle>
            <a:lvl1pPr marL="0" marR="0" indent="0" algn="just" defTabSz="825500" eaLnBrk="1" latinLnBrk="0" hangingPunct="1">
              <a:lnSpc>
                <a:spcPct val="15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2800" b="0" i="0" u="none" strike="noStrike" cap="none" spc="0" baseline="0">
                <a:ln>
                  <a:noFill/>
                </a:ln>
                <a:solidFill>
                  <a:srgbClr val="7F7F7F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es-MX" sz="1400" dirty="0"/>
              <a:t>2021</a:t>
            </a:r>
            <a:endParaRPr lang="es-CL" sz="1400" dirty="0"/>
          </a:p>
        </p:txBody>
      </p:sp>
      <p:sp>
        <p:nvSpPr>
          <p:cNvPr id="20" name="Marcador de texto 2">
            <a:extLst>
              <a:ext uri="{FF2B5EF4-FFF2-40B4-BE49-F238E27FC236}">
                <a16:creationId xmlns:a16="http://schemas.microsoft.com/office/drawing/2014/main" id="{96457FB8-89DF-8074-82F1-62E68D7D61E9}"/>
              </a:ext>
            </a:extLst>
          </p:cNvPr>
          <p:cNvSpPr txBox="1">
            <a:spLocks/>
          </p:cNvSpPr>
          <p:nvPr/>
        </p:nvSpPr>
        <p:spPr>
          <a:xfrm>
            <a:off x="15775523" y="4991117"/>
            <a:ext cx="1108786" cy="598770"/>
          </a:xfrm>
          <a:prstGeom prst="rect">
            <a:avLst/>
          </a:prstGeom>
        </p:spPr>
        <p:txBody>
          <a:bodyPr/>
          <a:lstStyle>
            <a:lvl1pPr marL="0" marR="0" indent="0" algn="just" defTabSz="825500" eaLnBrk="1" latinLnBrk="0" hangingPunct="1">
              <a:lnSpc>
                <a:spcPct val="15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2800" b="0" i="0" u="none" strike="noStrike" cap="none" spc="0" baseline="0">
                <a:ln>
                  <a:noFill/>
                </a:ln>
                <a:solidFill>
                  <a:srgbClr val="7F7F7F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es-MX" sz="1400" dirty="0"/>
              <a:t>2022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8147979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3139D-0DBF-984A-819E-1190142659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83250" y="2347541"/>
            <a:ext cx="11936290" cy="1143000"/>
          </a:xfrm>
        </p:spPr>
        <p:txBody>
          <a:bodyPr/>
          <a:lstStyle/>
          <a:p>
            <a:r>
              <a:rPr lang="es-MX" dirty="0"/>
              <a:t>Preferencias Canales Digitales, Desktop vs. Móvil, Trimestre (%)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8EA7112-A8CB-D04E-A258-4FBC36A468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921641"/>
              </p:ext>
            </p:extLst>
          </p:nvPr>
        </p:nvGraphicFramePr>
        <p:xfrm>
          <a:off x="5368336" y="4431066"/>
          <a:ext cx="12056408" cy="6694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2733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3139D-0DBF-984A-819E-1190142659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62050" y="2074121"/>
            <a:ext cx="11936290" cy="1143000"/>
          </a:xfrm>
        </p:spPr>
        <p:txBody>
          <a:bodyPr/>
          <a:lstStyle/>
          <a:p>
            <a:r>
              <a:rPr lang="pt-BR" dirty="0"/>
              <a:t>Visitas a Servipag.com por género, Trimestre (%)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41212F45-9041-B44C-9187-41843F797E84}"/>
              </a:ext>
              <a:ext uri="{147F2762-F138-4A5C-976F-8EAC2B608ADB}">
                <a16:predDERef xmlns:a16="http://schemas.microsoft.com/office/drawing/2014/main" pred="{D5E8E9EE-F3CF-1C43-B866-49BA4EEB7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705390"/>
              </p:ext>
            </p:extLst>
          </p:nvPr>
        </p:nvGraphicFramePr>
        <p:xfrm>
          <a:off x="13098340" y="4232857"/>
          <a:ext cx="8605213" cy="566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5E8E9EE-F3CF-1C43-B866-49BA4EEB7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409738"/>
              </p:ext>
            </p:extLst>
          </p:nvPr>
        </p:nvGraphicFramePr>
        <p:xfrm>
          <a:off x="1162049" y="4319274"/>
          <a:ext cx="10380221" cy="511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lipse 7">
            <a:extLst>
              <a:ext uri="{FF2B5EF4-FFF2-40B4-BE49-F238E27FC236}">
                <a16:creationId xmlns:a16="http://schemas.microsoft.com/office/drawing/2014/main" id="{E6A9C88E-F768-6B50-2649-FACB76F36585}"/>
              </a:ext>
            </a:extLst>
          </p:cNvPr>
          <p:cNvSpPr/>
          <p:nvPr/>
        </p:nvSpPr>
        <p:spPr>
          <a:xfrm>
            <a:off x="7130195" y="7090552"/>
            <a:ext cx="4155466" cy="9368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7588B3-7DCD-5744-8BFD-713B2736A6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1692289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3139D-0DBF-984A-819E-1190142659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62050" y="2154803"/>
            <a:ext cx="11936290" cy="1143000"/>
          </a:xfrm>
        </p:spPr>
        <p:txBody>
          <a:bodyPr/>
          <a:lstStyle/>
          <a:p>
            <a:r>
              <a:rPr lang="pt-BR" dirty="0"/>
              <a:t>Visitas a Servipag.com por rango de </a:t>
            </a:r>
            <a:r>
              <a:rPr lang="pt-BR" dirty="0" err="1"/>
              <a:t>edad</a:t>
            </a:r>
            <a:r>
              <a:rPr lang="pt-BR" dirty="0"/>
              <a:t>, por trimestre (%)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B4A0256-98A0-B8C7-7C29-6C3090356A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382902"/>
              </p:ext>
            </p:extLst>
          </p:nvPr>
        </p:nvGraphicFramePr>
        <p:xfrm>
          <a:off x="1509324" y="4116618"/>
          <a:ext cx="10682676" cy="530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Elipse 11">
            <a:extLst>
              <a:ext uri="{FF2B5EF4-FFF2-40B4-BE49-F238E27FC236}">
                <a16:creationId xmlns:a16="http://schemas.microsoft.com/office/drawing/2014/main" id="{98C09CA3-6409-7923-07C7-D6E5DEBF7EA8}"/>
              </a:ext>
            </a:extLst>
          </p:cNvPr>
          <p:cNvSpPr/>
          <p:nvPr/>
        </p:nvSpPr>
        <p:spPr>
          <a:xfrm>
            <a:off x="10392173" y="7604602"/>
            <a:ext cx="1799827" cy="9368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2598784F-FDD0-27C9-F4FA-D76D03DF5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515680"/>
              </p:ext>
            </p:extLst>
          </p:nvPr>
        </p:nvGraphicFramePr>
        <p:xfrm>
          <a:off x="13403941" y="4116618"/>
          <a:ext cx="9470735" cy="53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23D906-4AC2-5146-894C-86C4B043C0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2270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3139D-0DBF-984A-819E-1190142659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62050" y="2880941"/>
            <a:ext cx="11936290" cy="1143000"/>
          </a:xfrm>
        </p:spPr>
        <p:txBody>
          <a:bodyPr/>
          <a:lstStyle/>
          <a:p>
            <a:r>
              <a:rPr lang="es-MX" dirty="0"/>
              <a:t>Evolución Rubros, Base 100 al II Trimestre 2022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9F4D45E-DCE3-9240-A60D-BA9D91724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4553363"/>
            <a:ext cx="20154601" cy="375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243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E137561-2F43-E84A-BA9F-4987A9416D85}"/>
              </a:ext>
            </a:extLst>
          </p:cNvPr>
          <p:cNvCxnSpPr/>
          <p:nvPr/>
        </p:nvCxnSpPr>
        <p:spPr>
          <a:xfrm>
            <a:off x="10500852" y="5722374"/>
            <a:ext cx="0" cy="2212258"/>
          </a:xfrm>
          <a:prstGeom prst="line">
            <a:avLst/>
          </a:prstGeom>
          <a:noFill/>
          <a:ln w="254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7023384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Personalizados 1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Diseño SVP 2" id="{438639C0-F9BA-4547-8267-800D6376F12D}" vid="{BE20E573-872C-294B-8E5B-3091AE1CCF48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14CDB14A487D4EBF7B6EB0FBC62844" ma:contentTypeVersion="18" ma:contentTypeDescription="Crear nuevo documento." ma:contentTypeScope="" ma:versionID="f0593e1e93bd43581dfbaf1692a31bee">
  <xsd:schema xmlns:xsd="http://www.w3.org/2001/XMLSchema" xmlns:xs="http://www.w3.org/2001/XMLSchema" xmlns:p="http://schemas.microsoft.com/office/2006/metadata/properties" xmlns:ns2="85fe87f7-00bc-4c1c-aa45-5457a9b1a38a" xmlns:ns3="5c8780ce-c89b-4145-8f5f-a35fbd3cc2a3" targetNamespace="http://schemas.microsoft.com/office/2006/metadata/properties" ma:root="true" ma:fieldsID="6ca9a7fcc2fddc45e9b59f5271dec874" ns2:_="" ns3:_="">
    <xsd:import namespace="85fe87f7-00bc-4c1c-aa45-5457a9b1a38a"/>
    <xsd:import namespace="5c8780ce-c89b-4145-8f5f-a35fbd3cc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e87f7-00bc-4c1c-aa45-5457a9b1a3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8bd73c99-2361-4e0c-8c35-8ad3bd7ff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780ce-c89b-4145-8f5f-a35fbd3cc2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1d97511-7d34-48af-882a-45b023846f7e}" ma:internalName="TaxCatchAll" ma:showField="CatchAllData" ma:web="5c8780ce-c89b-4145-8f5f-a35fbd3cc2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8780ce-c89b-4145-8f5f-a35fbd3cc2a3" xsi:nil="true"/>
    <lcf76f155ced4ddcb4097134ff3c332f xmlns="85fe87f7-00bc-4c1c-aa45-5457a9b1a38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74BB18-1FE3-42E7-94A0-945250A097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C7B8CE-7BB9-4296-8481-AA00197E4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fe87f7-00bc-4c1c-aa45-5457a9b1a38a"/>
    <ds:schemaRef ds:uri="5c8780ce-c89b-4145-8f5f-a35fbd3cc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AC8A4B-36AE-4603-B29F-6EADB0089FC6}">
  <ds:schemaRefs>
    <ds:schemaRef ds:uri="http://schemas.microsoft.com/office/2006/metadata/properties"/>
    <ds:schemaRef ds:uri="http://schemas.microsoft.com/office/infopath/2007/PartnerControls"/>
    <ds:schemaRef ds:uri="5c8780ce-c89b-4145-8f5f-a35fbd3cc2a3"/>
    <ds:schemaRef ds:uri="85fe87f7-00bc-4c1c-aa45-5457a9b1a3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4189</TotalTime>
  <Words>128</Words>
  <Application>Microsoft Macintosh PowerPoint</Application>
  <PresentationFormat>Personalizado</PresentationFormat>
  <Paragraphs>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Helvetica Neue</vt:lpstr>
      <vt:lpstr>Helvetica Neue Medium</vt:lpstr>
      <vt:lpstr>White</vt:lpstr>
      <vt:lpstr>Datos de Usuarios, Canales y Rubros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Vital Comunicaciones</cp:lastModifiedBy>
  <cp:revision>59</cp:revision>
  <dcterms:created xsi:type="dcterms:W3CDTF">2021-08-17T15:57:09Z</dcterms:created>
  <dcterms:modified xsi:type="dcterms:W3CDTF">2022-09-21T17:16:30Z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0x010100A914CDB14A487D4EBF7B6EB0FBC62844</vt:lpwstr>
  </property>
</Properties>
</file>